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70"/>
  </p:notesMasterIdLst>
  <p:sldIdLst>
    <p:sldId id="265" r:id="rId5"/>
    <p:sldId id="266" r:id="rId6"/>
    <p:sldId id="267" r:id="rId7"/>
    <p:sldId id="527" r:id="rId8"/>
    <p:sldId id="526" r:id="rId9"/>
    <p:sldId id="791" r:id="rId10"/>
    <p:sldId id="270" r:id="rId11"/>
    <p:sldId id="530" r:id="rId12"/>
    <p:sldId id="829" r:id="rId13"/>
    <p:sldId id="531" r:id="rId14"/>
    <p:sldId id="532" r:id="rId15"/>
    <p:sldId id="269" r:id="rId16"/>
    <p:sldId id="534" r:id="rId17"/>
    <p:sldId id="535" r:id="rId18"/>
    <p:sldId id="789" r:id="rId19"/>
    <p:sldId id="537" r:id="rId20"/>
    <p:sldId id="538" r:id="rId21"/>
    <p:sldId id="536" r:id="rId22"/>
    <p:sldId id="788" r:id="rId23"/>
    <p:sldId id="268" r:id="rId24"/>
    <p:sldId id="271" r:id="rId25"/>
    <p:sldId id="272" r:id="rId26"/>
    <p:sldId id="792" r:id="rId27"/>
    <p:sldId id="793" r:id="rId28"/>
    <p:sldId id="794" r:id="rId29"/>
    <p:sldId id="795" r:id="rId30"/>
    <p:sldId id="796" r:id="rId31"/>
    <p:sldId id="797" r:id="rId32"/>
    <p:sldId id="807" r:id="rId33"/>
    <p:sldId id="808" r:id="rId34"/>
    <p:sldId id="798" r:id="rId35"/>
    <p:sldId id="799" r:id="rId36"/>
    <p:sldId id="800" r:id="rId37"/>
    <p:sldId id="801" r:id="rId38"/>
    <p:sldId id="803" r:id="rId39"/>
    <p:sldId id="805" r:id="rId40"/>
    <p:sldId id="802" r:id="rId41"/>
    <p:sldId id="806" r:id="rId42"/>
    <p:sldId id="804" r:id="rId43"/>
    <p:sldId id="809" r:id="rId44"/>
    <p:sldId id="812" r:id="rId45"/>
    <p:sldId id="811" r:id="rId46"/>
    <p:sldId id="810" r:id="rId47"/>
    <p:sldId id="813" r:id="rId48"/>
    <p:sldId id="814" r:id="rId49"/>
    <p:sldId id="815" r:id="rId50"/>
    <p:sldId id="816" r:id="rId51"/>
    <p:sldId id="817" r:id="rId52"/>
    <p:sldId id="818" r:id="rId53"/>
    <p:sldId id="820" r:id="rId54"/>
    <p:sldId id="819" r:id="rId55"/>
    <p:sldId id="833" r:id="rId56"/>
    <p:sldId id="835" r:id="rId57"/>
    <p:sldId id="824" r:id="rId58"/>
    <p:sldId id="825" r:id="rId59"/>
    <p:sldId id="826" r:id="rId60"/>
    <p:sldId id="827" r:id="rId61"/>
    <p:sldId id="828" r:id="rId62"/>
    <p:sldId id="821" r:id="rId63"/>
    <p:sldId id="834" r:id="rId64"/>
    <p:sldId id="830" r:id="rId65"/>
    <p:sldId id="555" r:id="rId66"/>
    <p:sldId id="831" r:id="rId67"/>
    <p:sldId id="832" r:id="rId68"/>
    <p:sldId id="566" r:id="rId69"/>
  </p:sldIdLst>
  <p:sldSz cx="10160000" cy="7620000"/>
  <p:notesSz cx="10160000" cy="7620000"/>
  <p:defaultTextStyle>
    <a:defPPr>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34E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25" autoAdjust="0"/>
    <p:restoredTop sz="81894" autoAdjust="0"/>
  </p:normalViewPr>
  <p:slideViewPr>
    <p:cSldViewPr>
      <p:cViewPr varScale="1">
        <p:scale>
          <a:sx n="90" d="100"/>
          <a:sy n="90" d="100"/>
        </p:scale>
        <p:origin x="1716" y="57"/>
      </p:cViewPr>
      <p:guideLst>
        <p:guide orient="horz" pos="2880"/>
        <p:guide pos="2160"/>
      </p:guideLst>
    </p:cSldViewPr>
  </p:slideViewPr>
  <p:notesTextViewPr>
    <p:cViewPr>
      <p:scale>
        <a:sx n="100" d="100"/>
        <a:sy n="100" d="100"/>
      </p:scale>
      <p:origin x="0" y="-801"/>
    </p:cViewPr>
  </p:notesTextViewPr>
  <p:sorterViewPr>
    <p:cViewPr>
      <p:scale>
        <a:sx n="100" d="100"/>
        <a:sy n="100" d="100"/>
      </p:scale>
      <p:origin x="0" y="-13296"/>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71" Type="http://schemas.openxmlformats.org/officeDocument/2006/relationships/presProps" Target="presProps.xml"/></Relationships>
</file>

<file path=ppt/media/image1.jpg>
</file>

<file path=ppt/media/image10.jpg>
</file>

<file path=ppt/media/image11.tmp>
</file>

<file path=ppt/media/image12.png>
</file>

<file path=ppt/media/image13.jpg>
</file>

<file path=ppt/media/image14.png>
</file>

<file path=ppt/media/image15.jpg>
</file>

<file path=ppt/media/image16.png>
</file>

<file path=ppt/media/image17.png>
</file>

<file path=ppt/media/image18.jpeg>
</file>

<file path=ppt/media/image19.jpg>
</file>

<file path=ppt/media/image2.jpg>
</file>

<file path=ppt/media/image20.jpg>
</file>

<file path=ppt/media/image21.png>
</file>

<file path=ppt/media/image22.png>
</file>

<file path=ppt/media/image23.jpg>
</file>

<file path=ppt/media/image24.png>
</file>

<file path=ppt/media/image25.jpg>
</file>

<file path=ppt/media/image26.jpg>
</file>

<file path=ppt/media/image27.jpg>
</file>

<file path=ppt/media/image28.jpg>
</file>

<file path=ppt/media/image29.png>
</file>

<file path=ppt/media/image30.jpg>
</file>

<file path=ppt/media/image31.jpg>
</file>

<file path=ppt/media/image32.png>
</file>

<file path=ppt/media/image33.png>
</file>

<file path=ppt/media/image34.png>
</file>

<file path=ppt/media/image35.jpeg>
</file>

<file path=ppt/media/image36.png>
</file>

<file path=ppt/media/image37.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4402138" cy="3825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5754688" y="0"/>
            <a:ext cx="4403725" cy="382588"/>
          </a:xfrm>
          <a:prstGeom prst="rect">
            <a:avLst/>
          </a:prstGeom>
        </p:spPr>
        <p:txBody>
          <a:bodyPr vert="horz" lIns="91440" tIns="45720" rIns="91440" bIns="45720" rtlCol="0"/>
          <a:lstStyle>
            <a:lvl1pPr algn="r">
              <a:defRPr sz="1200"/>
            </a:lvl1pPr>
          </a:lstStyle>
          <a:p>
            <a:fld id="{11E68570-3BDA-440B-AE9E-F5C3B14F90C4}" type="datetimeFigureOut">
              <a:rPr lang="nl-BE" smtClean="0"/>
              <a:t>19/10/2021</a:t>
            </a:fld>
            <a:endParaRPr lang="nl-BE"/>
          </a:p>
        </p:txBody>
      </p:sp>
      <p:sp>
        <p:nvSpPr>
          <p:cNvPr id="4" name="Tijdelijke aanduiding voor dia-afbeelding 3"/>
          <p:cNvSpPr>
            <a:spLocks noGrp="1" noRot="1" noChangeAspect="1"/>
          </p:cNvSpPr>
          <p:nvPr>
            <p:ph type="sldImg" idx="2"/>
          </p:nvPr>
        </p:nvSpPr>
        <p:spPr>
          <a:xfrm>
            <a:off x="3365500" y="952500"/>
            <a:ext cx="3429000" cy="257175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1016000" y="3667125"/>
            <a:ext cx="8128000" cy="3000375"/>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7237413"/>
            <a:ext cx="4402138" cy="3825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5754688" y="7237413"/>
            <a:ext cx="4403725" cy="382587"/>
          </a:xfrm>
          <a:prstGeom prst="rect">
            <a:avLst/>
          </a:prstGeom>
        </p:spPr>
        <p:txBody>
          <a:bodyPr vert="horz" lIns="91440" tIns="45720" rIns="91440" bIns="45720" rtlCol="0" anchor="b"/>
          <a:lstStyle>
            <a:lvl1pPr algn="r">
              <a:defRPr sz="1200"/>
            </a:lvl1pPr>
          </a:lstStyle>
          <a:p>
            <a:fld id="{9E4A7B32-3DB6-420E-BFD4-0455F7961588}" type="slidenum">
              <a:rPr lang="nl-BE" smtClean="0"/>
              <a:t>‹#›</a:t>
            </a:fld>
            <a:endParaRPr lang="nl-BE"/>
          </a:p>
        </p:txBody>
      </p:sp>
    </p:spTree>
    <p:extLst>
      <p:ext uri="{BB962C8B-B14F-4D97-AF65-F5344CB8AC3E}">
        <p14:creationId xmlns:p14="http://schemas.microsoft.com/office/powerpoint/2010/main" val="2193274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E4A7B32-3DB6-420E-BFD4-0455F7961588}" type="slidenum">
              <a:rPr lang="nl-BE" smtClean="0"/>
              <a:t>2</a:t>
            </a:fld>
            <a:endParaRPr lang="nl-BE"/>
          </a:p>
        </p:txBody>
      </p:sp>
    </p:spTree>
    <p:extLst>
      <p:ext uri="{BB962C8B-B14F-4D97-AF65-F5344CB8AC3E}">
        <p14:creationId xmlns:p14="http://schemas.microsoft.com/office/powerpoint/2010/main" val="4735664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noProof="0" dirty="0"/>
              <a:t>Er is een “best </a:t>
            </a:r>
            <a:r>
              <a:rPr lang="nl-BE" noProof="0" dirty="0" err="1"/>
              <a:t>practice</a:t>
            </a:r>
            <a:r>
              <a:rPr lang="nl-BE" noProof="0" dirty="0"/>
              <a:t>”, maar het is extreem naïef te denken dat de “best </a:t>
            </a:r>
            <a:r>
              <a:rPr lang="nl-BE" noProof="0" dirty="0" err="1"/>
              <a:t>practice</a:t>
            </a:r>
            <a:r>
              <a:rPr lang="nl-BE" noProof="0" dirty="0"/>
              <a:t>” overal bruikbaar zal zijn.</a:t>
            </a:r>
          </a:p>
          <a:p>
            <a:endParaRPr lang="nl-BE" noProof="0" dirty="0"/>
          </a:p>
          <a:p>
            <a:r>
              <a:rPr lang="nl-BE" noProof="0" dirty="0"/>
              <a:t>In de meeste bedrijven, teams, projecten zijn er omstandigheden die uniek zijn. Historisch gegroeide dingen, een manier van werken, die alle “best </a:t>
            </a:r>
            <a:r>
              <a:rPr lang="nl-BE" noProof="0" dirty="0" err="1"/>
              <a:t>practices</a:t>
            </a:r>
            <a:r>
              <a:rPr lang="nl-BE" noProof="0" dirty="0"/>
              <a:t>” overhoop gaan gooien.</a:t>
            </a:r>
          </a:p>
        </p:txBody>
      </p:sp>
      <p:sp>
        <p:nvSpPr>
          <p:cNvPr id="4" name="Slide Number Placeholder 3"/>
          <p:cNvSpPr>
            <a:spLocks noGrp="1"/>
          </p:cNvSpPr>
          <p:nvPr>
            <p:ph type="sldNum" sz="quarter" idx="5"/>
          </p:nvPr>
        </p:nvSpPr>
        <p:spPr/>
        <p:txBody>
          <a:bodyPr/>
          <a:lstStyle/>
          <a:p>
            <a:fld id="{9E4A7B32-3DB6-420E-BFD4-0455F7961588}" type="slidenum">
              <a:rPr lang="nl-BE" smtClean="0"/>
              <a:t>17</a:t>
            </a:fld>
            <a:endParaRPr lang="nl-BE"/>
          </a:p>
        </p:txBody>
      </p:sp>
    </p:spTree>
    <p:extLst>
      <p:ext uri="{BB962C8B-B14F-4D97-AF65-F5344CB8AC3E}">
        <p14:creationId xmlns:p14="http://schemas.microsoft.com/office/powerpoint/2010/main" val="32866793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15E257CE-17B5-483C-89BB-33365D10414C}"/>
              </a:ext>
            </a:extLst>
          </p:cNvPr>
          <p:cNvSpPr txBox="1">
            <a:spLocks noGrp="1" noChangeArrowheads="1"/>
          </p:cNvSpPr>
          <p:nvPr/>
        </p:nvSpPr>
        <p:spPr bwMode="auto">
          <a:xfrm>
            <a:off x="3886200" y="8688388"/>
            <a:ext cx="2971800"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4200">
                <a:solidFill>
                  <a:srgbClr val="000000"/>
                </a:solidFill>
                <a:latin typeface="Gill Sans" charset="0"/>
                <a:ea typeface="MS PGothic" panose="020B0600070205080204" pitchFamily="34" charset="-128"/>
                <a:sym typeface="Gill Sans" charset="0"/>
              </a:defRPr>
            </a:lvl1pPr>
            <a:lvl2pPr marL="742950" indent="-285750" defTabSz="966788">
              <a:defRPr sz="4200">
                <a:solidFill>
                  <a:srgbClr val="000000"/>
                </a:solidFill>
                <a:latin typeface="Gill Sans" charset="0"/>
                <a:ea typeface="MS PGothic" panose="020B0600070205080204" pitchFamily="34" charset="-128"/>
                <a:sym typeface="Gill Sans" charset="0"/>
              </a:defRPr>
            </a:lvl2pPr>
            <a:lvl3pPr marL="1143000" indent="-228600" defTabSz="966788">
              <a:defRPr sz="4200">
                <a:solidFill>
                  <a:srgbClr val="000000"/>
                </a:solidFill>
                <a:latin typeface="Gill Sans" charset="0"/>
                <a:ea typeface="MS PGothic" panose="020B0600070205080204" pitchFamily="34" charset="-128"/>
                <a:sym typeface="Gill Sans" charset="0"/>
              </a:defRPr>
            </a:lvl3pPr>
            <a:lvl4pPr marL="1600200" indent="-228600" defTabSz="966788">
              <a:defRPr sz="4200">
                <a:solidFill>
                  <a:srgbClr val="000000"/>
                </a:solidFill>
                <a:latin typeface="Gill Sans" charset="0"/>
                <a:ea typeface="MS PGothic" panose="020B0600070205080204" pitchFamily="34" charset="-128"/>
                <a:sym typeface="Gill Sans" charset="0"/>
              </a:defRPr>
            </a:lvl4pPr>
            <a:lvl5pPr marL="2057400" indent="-228600" defTabSz="966788">
              <a:defRPr sz="4200">
                <a:solidFill>
                  <a:srgbClr val="000000"/>
                </a:solidFill>
                <a:latin typeface="Gill Sans" charset="0"/>
                <a:ea typeface="MS PGothic" panose="020B0600070205080204" pitchFamily="34" charset="-128"/>
                <a:sym typeface="Gill Sans" charset="0"/>
              </a:defRPr>
            </a:lvl5pPr>
            <a:lvl6pPr marL="25146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r" eaLnBrk="1" hangingPunct="1"/>
            <a:fld id="{CFFC8D81-EB3E-46C0-A211-82FBF4D4FD95}" type="slidenum">
              <a:rPr lang="en-US" altLang="zh-CN" sz="1300">
                <a:latin typeface="Times" panose="02020603050405020304" pitchFamily="18" charset="0"/>
                <a:ea typeface="SimSun" panose="02010600030101010101" pitchFamily="2" charset="-122"/>
              </a:rPr>
              <a:pPr algn="r" eaLnBrk="1" hangingPunct="1"/>
              <a:t>19</a:t>
            </a:fld>
            <a:endParaRPr lang="en-US" altLang="zh-CN" sz="1300">
              <a:latin typeface="Times" panose="02020603050405020304" pitchFamily="18" charset="0"/>
              <a:ea typeface="SimSun" panose="02010600030101010101" pitchFamily="2" charset="-122"/>
            </a:endParaRPr>
          </a:p>
        </p:txBody>
      </p:sp>
      <p:sp>
        <p:nvSpPr>
          <p:cNvPr id="828418" name="Rectangle 2">
            <a:extLst>
              <a:ext uri="{FF2B5EF4-FFF2-40B4-BE49-F238E27FC236}">
                <a16:creationId xmlns:a16="http://schemas.microsoft.com/office/drawing/2014/main" id="{1A540928-1AAB-4095-B952-54E1AF2E2B90}"/>
              </a:ext>
            </a:extLst>
          </p:cNvPr>
          <p:cNvSpPr>
            <a:spLocks noGrp="1" noRot="1" noChangeAspect="1" noChangeArrowheads="1" noTextEdit="1"/>
          </p:cNvSpPr>
          <p:nvPr>
            <p:ph type="sldImg"/>
          </p:nvPr>
        </p:nvSpPr>
        <p:spPr>
          <a:ln/>
        </p:spPr>
      </p:sp>
      <p:sp>
        <p:nvSpPr>
          <p:cNvPr id="828419" name="Rectangle 3">
            <a:extLst>
              <a:ext uri="{FF2B5EF4-FFF2-40B4-BE49-F238E27FC236}">
                <a16:creationId xmlns:a16="http://schemas.microsoft.com/office/drawing/2014/main" id="{ECA2F925-D1A9-4F67-B9FA-1E80F08C2C66}"/>
              </a:ext>
            </a:extLst>
          </p:cNvPr>
          <p:cNvSpPr>
            <a:spLocks noGrp="1" noChangeArrowheads="1"/>
          </p:cNvSpPr>
          <p:nvPr>
            <p:ph type="body" idx="1"/>
          </p:nvPr>
        </p:nvSpPr>
        <p:spPr/>
        <p:txBody>
          <a:bodyPr/>
          <a:lstStyle/>
          <a:p>
            <a:pPr>
              <a:defRPr/>
            </a:pPr>
            <a:r>
              <a:rPr lang="en-US" altLang="fr-FR"/>
              <a:t>This training won</a:t>
            </a:r>
            <a:r>
              <a:rPr lang="ja-JP" altLang="en-US"/>
              <a:t>’</a:t>
            </a:r>
            <a:r>
              <a:rPr lang="en-US" altLang="ja-JP"/>
              <a:t>t give you any best practices, but good practices in context.</a:t>
            </a:r>
            <a:endParaRPr lang="nl-NL" altLang="fr-F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Schrijf persoonlijk uit wat je denkt dat het een computer programma is.</a:t>
            </a:r>
          </a:p>
          <a:p>
            <a:pPr marL="171450" indent="-171450">
              <a:buFontTx/>
              <a:buChar char="-"/>
            </a:pPr>
            <a:r>
              <a:rPr lang="en-GB"/>
              <a:t>Iets waarvan je denkt, ik wil dit aan de anderen zeggen: We zetten het op een Post-It.</a:t>
            </a:r>
          </a:p>
          <a:p>
            <a:endParaRPr lang="en-US"/>
          </a:p>
        </p:txBody>
      </p:sp>
      <p:sp>
        <p:nvSpPr>
          <p:cNvPr id="4" name="Slide Number Placeholder 3"/>
          <p:cNvSpPr>
            <a:spLocks noGrp="1"/>
          </p:cNvSpPr>
          <p:nvPr>
            <p:ph type="sldNum" sz="quarter" idx="5"/>
          </p:nvPr>
        </p:nvSpPr>
        <p:spPr/>
        <p:txBody>
          <a:bodyPr/>
          <a:lstStyle/>
          <a:p>
            <a:fld id="{9E4A7B32-3DB6-420E-BFD4-0455F7961588}" type="slidenum">
              <a:rPr lang="nl-BE" smtClean="0"/>
              <a:t>41</a:t>
            </a:fld>
            <a:endParaRPr lang="nl-BE"/>
          </a:p>
        </p:txBody>
      </p:sp>
    </p:spTree>
    <p:extLst>
      <p:ext uri="{BB962C8B-B14F-4D97-AF65-F5344CB8AC3E}">
        <p14:creationId xmlns:p14="http://schemas.microsoft.com/office/powerpoint/2010/main" val="25464327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fr-FR"/>
              <a:t>Bij spontaan antwoorden, en velen zullen het be-amen, dat een computer programma een set van instructies zijn voor een computer.</a:t>
            </a:r>
          </a:p>
          <a:p>
            <a:endParaRPr lang="en-US" altLang="fr-FR"/>
          </a:p>
          <a:p>
            <a:pPr marL="0" indent="0">
              <a:buFontTx/>
              <a:buNone/>
            </a:pPr>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42</a:t>
            </a:fld>
            <a:endParaRPr lang="nl-BE"/>
          </a:p>
        </p:txBody>
      </p:sp>
    </p:spTree>
    <p:extLst>
      <p:ext uri="{BB962C8B-B14F-4D97-AF65-F5344CB8AC3E}">
        <p14:creationId xmlns:p14="http://schemas.microsoft.com/office/powerpoint/2010/main" val="1891817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fr-FR"/>
              <a:t>Bij spontaan antwoorden, en velen zullen het be-amen, dat een computer programma een set van instructies zijn voor een computer.</a:t>
            </a:r>
          </a:p>
          <a:p>
            <a:endParaRPr lang="en-US" altLang="fr-FR"/>
          </a:p>
          <a:p>
            <a:pPr marL="0" indent="0">
              <a:buFontTx/>
              <a:buNone/>
            </a:pPr>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43</a:t>
            </a:fld>
            <a:endParaRPr lang="nl-BE"/>
          </a:p>
        </p:txBody>
      </p:sp>
    </p:spTree>
    <p:extLst>
      <p:ext uri="{BB962C8B-B14F-4D97-AF65-F5344CB8AC3E}">
        <p14:creationId xmlns:p14="http://schemas.microsoft.com/office/powerpoint/2010/main" val="36789724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fr-FR"/>
              <a:t>Als je dit nu doortrekt, naar de definitie van een huis, …</a:t>
            </a:r>
          </a:p>
          <a:p>
            <a:endParaRPr lang="en-US" altLang="fr-FR"/>
          </a:p>
          <a:p>
            <a:pPr marL="0" indent="0">
              <a:buFontTx/>
              <a:buNone/>
            </a:pPr>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44</a:t>
            </a:fld>
            <a:endParaRPr lang="nl-BE"/>
          </a:p>
        </p:txBody>
      </p:sp>
    </p:spTree>
    <p:extLst>
      <p:ext uri="{BB962C8B-B14F-4D97-AF65-F5344CB8AC3E}">
        <p14:creationId xmlns:p14="http://schemas.microsoft.com/office/powerpoint/2010/main" val="710728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a:t>Maar we leven in een echte wereld, en uit onze ervaring weten we dat een (t)huis een grote sociale dimentie heeft</a:t>
            </a:r>
          </a:p>
          <a:p>
            <a:pPr marL="171450" indent="-171450">
              <a:buFontTx/>
              <a:buChar char="-"/>
            </a:pPr>
            <a:r>
              <a:rPr lang="en-US" altLang="en-US"/>
              <a:t>Het is veel meer dan de onderdelen waaruit het bestaat – baksteen, hout, beton, glas, …</a:t>
            </a:r>
          </a:p>
          <a:p>
            <a:pPr marL="171450" indent="-171450">
              <a:buFontTx/>
              <a:buChar char="-"/>
            </a:pPr>
            <a:r>
              <a:rPr lang="en-US" altLang="en-US"/>
              <a:t>Mensen leven in het huis, ze leven hun leven erin</a:t>
            </a:r>
          </a:p>
          <a:p>
            <a:pPr marL="171450" indent="-171450">
              <a:buFontTx/>
              <a:buChar char="-"/>
            </a:pPr>
            <a:r>
              <a:rPr lang="en-US" altLang="en-US"/>
              <a:t>Het is veel meer dan een adres.</a:t>
            </a:r>
          </a:p>
          <a:p>
            <a:endParaRPr lang="en-US" altLang="fr-FR"/>
          </a:p>
          <a:p>
            <a:pPr marL="0" indent="0">
              <a:buFontTx/>
              <a:buNone/>
            </a:pPr>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45</a:t>
            </a:fld>
            <a:endParaRPr lang="nl-BE"/>
          </a:p>
        </p:txBody>
      </p:sp>
    </p:spTree>
    <p:extLst>
      <p:ext uri="{BB962C8B-B14F-4D97-AF65-F5344CB8AC3E}">
        <p14:creationId xmlns:p14="http://schemas.microsoft.com/office/powerpoint/2010/main" val="29319065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fr-FR"/>
              <a:t>Er is voor computer programma’s ook een sociale dimentie.</a:t>
            </a:r>
          </a:p>
          <a:p>
            <a:pPr marL="0" indent="0">
              <a:buFontTx/>
              <a:buNone/>
            </a:pPr>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46</a:t>
            </a:fld>
            <a:endParaRPr lang="nl-BE"/>
          </a:p>
        </p:txBody>
      </p:sp>
    </p:spTree>
    <p:extLst>
      <p:ext uri="{BB962C8B-B14F-4D97-AF65-F5344CB8AC3E}">
        <p14:creationId xmlns:p14="http://schemas.microsoft.com/office/powerpoint/2010/main" val="7627668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fr-FR"/>
              <a:t>Er is voor computer programma’s ook een sociale dimentie.</a:t>
            </a:r>
          </a:p>
          <a:p>
            <a:r>
              <a:rPr lang="en-US" altLang="fr-FR"/>
              <a:t>Het doel van een computer programma is niet foutloos draaien en werken.</a:t>
            </a:r>
          </a:p>
          <a:p>
            <a:r>
              <a:rPr lang="en-US" altLang="fr-FR"/>
              <a:t>- Het moet waarde leveren aan mensen = Leveren van toegevoegde waarde</a:t>
            </a:r>
          </a:p>
          <a:p>
            <a:pPr marL="0" indent="0">
              <a:buFontTx/>
              <a:buNone/>
            </a:pPr>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47</a:t>
            </a:fld>
            <a:endParaRPr lang="nl-BE"/>
          </a:p>
        </p:txBody>
      </p:sp>
    </p:spTree>
    <p:extLst>
      <p:ext uri="{BB962C8B-B14F-4D97-AF65-F5344CB8AC3E}">
        <p14:creationId xmlns:p14="http://schemas.microsoft.com/office/powerpoint/2010/main" val="30210335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48</a:t>
            </a:fld>
            <a:endParaRPr lang="nl-BE"/>
          </a:p>
        </p:txBody>
      </p:sp>
    </p:spTree>
    <p:extLst>
      <p:ext uri="{BB962C8B-B14F-4D97-AF65-F5344CB8AC3E}">
        <p14:creationId xmlns:p14="http://schemas.microsoft.com/office/powerpoint/2010/main" val="3306867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a:extLst>
              <a:ext uri="{FF2B5EF4-FFF2-40B4-BE49-F238E27FC236}">
                <a16:creationId xmlns:a16="http://schemas.microsoft.com/office/drawing/2014/main" id="{233D1081-41F5-433C-BAE2-EF532D3080C5}"/>
              </a:ext>
            </a:extLst>
          </p:cNvPr>
          <p:cNvSpPr>
            <a:spLocks noGrp="1" noChangeArrowheads="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fld id="{62C80362-0874-4456-97F6-8FC74C216912}" type="slidenum">
              <a:rPr lang="en-US" altLang="zh-CN"/>
              <a:pPr/>
              <a:t>4</a:t>
            </a:fld>
            <a:endParaRPr lang="en-US" altLang="zh-CN"/>
          </a:p>
        </p:txBody>
      </p:sp>
      <p:sp>
        <p:nvSpPr>
          <p:cNvPr id="561154" name="Rectangle 2">
            <a:extLst>
              <a:ext uri="{FF2B5EF4-FFF2-40B4-BE49-F238E27FC236}">
                <a16:creationId xmlns:a16="http://schemas.microsoft.com/office/drawing/2014/main" id="{1F5643CC-090A-4792-8CF4-8B28AC29B1D2}"/>
              </a:ext>
            </a:extLst>
          </p:cNvPr>
          <p:cNvSpPr>
            <a:spLocks noGrp="1" noRot="1" noChangeAspect="1" noChangeArrowheads="1" noTextEdit="1"/>
          </p:cNvSpPr>
          <p:nvPr>
            <p:ph type="sldImg"/>
          </p:nvPr>
        </p:nvSpPr>
        <p:spPr>
          <a:ln/>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sp>
      <p:sp>
        <p:nvSpPr>
          <p:cNvPr id="561155" name="Rectangle 3">
            <a:extLst>
              <a:ext uri="{FF2B5EF4-FFF2-40B4-BE49-F238E27FC236}">
                <a16:creationId xmlns:a16="http://schemas.microsoft.com/office/drawing/2014/main" id="{1D11B07C-B8B8-44FA-8E16-345291392618}"/>
              </a:ext>
            </a:extLst>
          </p:cNvPr>
          <p:cNvSpPr>
            <a:spLocks noGrp="1" noChangeArrowheads="1"/>
          </p:cNvSpPr>
          <p:nvPr>
            <p:ph type="body" idx="1"/>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r>
              <a:rPr lang="en-US"/>
              <a:t>Vertel een beetje over jezelf, wat je doet voor dagelijks werk, wat de ervaringen zijn (op testvlak) en wat de verwachtingen zijn voor deze cursus.</a:t>
            </a:r>
            <a:endParaRPr lang="nl-NL"/>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Niet het testen van software, maar het testen van systemen (relaties tussen personen en systemen).</a:t>
            </a:r>
          </a:p>
        </p:txBody>
      </p:sp>
      <p:sp>
        <p:nvSpPr>
          <p:cNvPr id="4" name="Slide Number Placeholder 3"/>
          <p:cNvSpPr>
            <a:spLocks noGrp="1"/>
          </p:cNvSpPr>
          <p:nvPr>
            <p:ph type="sldNum" sz="quarter" idx="5"/>
          </p:nvPr>
        </p:nvSpPr>
        <p:spPr/>
        <p:txBody>
          <a:bodyPr/>
          <a:lstStyle/>
          <a:p>
            <a:fld id="{9E4A7B32-3DB6-420E-BFD4-0455F7961588}" type="slidenum">
              <a:rPr lang="nl-BE" smtClean="0"/>
              <a:t>49</a:t>
            </a:fld>
            <a:endParaRPr lang="nl-BE"/>
          </a:p>
        </p:txBody>
      </p:sp>
    </p:spTree>
    <p:extLst>
      <p:ext uri="{BB962C8B-B14F-4D97-AF65-F5344CB8AC3E}">
        <p14:creationId xmlns:p14="http://schemas.microsoft.com/office/powerpoint/2010/main" val="23194645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51</a:t>
            </a:fld>
            <a:endParaRPr lang="nl-BE"/>
          </a:p>
        </p:txBody>
      </p:sp>
    </p:spTree>
    <p:extLst>
      <p:ext uri="{BB962C8B-B14F-4D97-AF65-F5344CB8AC3E}">
        <p14:creationId xmlns:p14="http://schemas.microsoft.com/office/powerpoint/2010/main" val="21274292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52</a:t>
            </a:fld>
            <a:endParaRPr lang="nl-BE"/>
          </a:p>
        </p:txBody>
      </p:sp>
    </p:spTree>
    <p:extLst>
      <p:ext uri="{BB962C8B-B14F-4D97-AF65-F5344CB8AC3E}">
        <p14:creationId xmlns:p14="http://schemas.microsoft.com/office/powerpoint/2010/main" val="3347499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noProof="0" dirty="0"/>
              <a:t>Wat is testen?</a:t>
            </a:r>
          </a:p>
          <a:p>
            <a:pPr marL="171450" indent="-171450">
              <a:buFontTx/>
              <a:buChar char="-"/>
            </a:pPr>
            <a:r>
              <a:rPr lang="nl-BE" noProof="0" dirty="0"/>
              <a:t>Meestal heeft men daar niet diep over nagedacht en krijg je een vaag antwoord.</a:t>
            </a:r>
          </a:p>
          <a:p>
            <a:pPr marL="171450" indent="-171450">
              <a:buFontTx/>
              <a:buChar char="-"/>
            </a:pPr>
            <a:r>
              <a:rPr lang="nl-BE" noProof="0" dirty="0"/>
              <a:t>Of men begrijpt niet waarom de vraag gesteld wordt.</a:t>
            </a:r>
          </a:p>
          <a:p>
            <a:pPr marL="171450" indent="-171450">
              <a:buFontTx/>
              <a:buChar char="-"/>
            </a:pPr>
            <a:r>
              <a:rPr lang="nl-BE" noProof="0" dirty="0"/>
              <a:t>Of men wil zich niet vastpinnen op enige uitleg over testen.</a:t>
            </a:r>
          </a:p>
          <a:p>
            <a:pPr marL="171450" indent="-171450">
              <a:buFontTx/>
              <a:buChar char="-"/>
            </a:pPr>
            <a:r>
              <a:rPr lang="nl-BE" noProof="0" dirty="0"/>
              <a:t>En dan krijg je “het hangt ervan af”, “verschillende dingen voor verschillende personen”, “of dat hangt van de context af”</a:t>
            </a:r>
          </a:p>
          <a:p>
            <a:pPr marL="0" indent="0">
              <a:buFontTx/>
              <a:buNone/>
            </a:pPr>
            <a:endParaRPr lang="nl-BE" noProof="0" dirty="0"/>
          </a:p>
          <a:p>
            <a:pPr marL="0" indent="0">
              <a:buFontTx/>
              <a:buNone/>
            </a:pPr>
            <a:r>
              <a:rPr lang="nl-BE" noProof="0" dirty="0"/>
              <a:t>Men vergeet altijd suggesties te doen over afhankelijkheden, personen of situaties die de context definiëren.</a:t>
            </a:r>
          </a:p>
          <a:p>
            <a:pPr marL="0" indent="0">
              <a:buFontTx/>
              <a:buNone/>
            </a:pPr>
            <a:endParaRPr lang="nl-BE" noProof="0" dirty="0"/>
          </a:p>
          <a:p>
            <a:pPr marL="0" indent="0">
              <a:buFontTx/>
              <a:buNone/>
            </a:pPr>
            <a:r>
              <a:rPr lang="nl-BE" noProof="0" dirty="0"/>
              <a:t>Voor al deze personen:</a:t>
            </a:r>
          </a:p>
          <a:p>
            <a:pPr marL="171450" indent="-171450">
              <a:buFontTx/>
              <a:buChar char="-"/>
            </a:pPr>
            <a:r>
              <a:rPr lang="nl-BE" noProof="0" dirty="0"/>
              <a:t>Een lijst van mogelijkheden</a:t>
            </a:r>
          </a:p>
          <a:p>
            <a:pPr marL="171450" indent="-171450">
              <a:buFontTx/>
              <a:buChar char="-"/>
            </a:pPr>
            <a:r>
              <a:rPr lang="nl-BE" noProof="0" dirty="0"/>
              <a:t>Je kunt er één kiezen, je kunt ze allemaal kiezen.</a:t>
            </a:r>
          </a:p>
          <a:p>
            <a:pPr marL="171450" indent="-171450">
              <a:buFontTx/>
              <a:buChar char="-"/>
            </a:pPr>
            <a:r>
              <a:rPr lang="nl-BE" noProof="0" dirty="0"/>
              <a:t>Je kunt met één of meer niet akkoord gaan.</a:t>
            </a:r>
          </a:p>
          <a:p>
            <a:pPr marL="171450" indent="-171450">
              <a:buFontTx/>
              <a:buChar char="-"/>
            </a:pPr>
            <a:r>
              <a:rPr lang="nl-BE" noProof="0" dirty="0"/>
              <a:t>Zolang je maar je keuzes kunt motiveren.</a:t>
            </a:r>
          </a:p>
          <a:p>
            <a:pPr marL="171450" indent="-171450">
              <a:buFontTx/>
              <a:buChar char="-"/>
            </a:pPr>
            <a:r>
              <a:rPr lang="nl-BE" noProof="0" dirty="0"/>
              <a:t>En je zelf een eigen idee vormt over wat testen is. </a:t>
            </a:r>
          </a:p>
        </p:txBody>
      </p:sp>
      <p:sp>
        <p:nvSpPr>
          <p:cNvPr id="4" name="Slide Number Placeholder 3"/>
          <p:cNvSpPr>
            <a:spLocks noGrp="1"/>
          </p:cNvSpPr>
          <p:nvPr>
            <p:ph type="sldNum" sz="quarter" idx="5"/>
          </p:nvPr>
        </p:nvSpPr>
        <p:spPr/>
        <p:txBody>
          <a:bodyPr/>
          <a:lstStyle/>
          <a:p>
            <a:fld id="{9E4A7B32-3DB6-420E-BFD4-0455F7961588}" type="slidenum">
              <a:rPr lang="nl-BE" smtClean="0"/>
              <a:t>54</a:t>
            </a:fld>
            <a:endParaRPr lang="nl-BE"/>
          </a:p>
        </p:txBody>
      </p:sp>
    </p:spTree>
    <p:extLst>
      <p:ext uri="{BB962C8B-B14F-4D97-AF65-F5344CB8AC3E}">
        <p14:creationId xmlns:p14="http://schemas.microsoft.com/office/powerpoint/2010/main" val="22272759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Wat is testen?</a:t>
            </a:r>
          </a:p>
          <a:p>
            <a:pPr marL="171450" indent="-171450">
              <a:buFontTx/>
              <a:buChar char="-"/>
            </a:pPr>
            <a:r>
              <a:rPr lang="en-GB"/>
              <a:t>Meestal heeft men daar niet diep over nagedacht en krijg je een vaag antwoord.</a:t>
            </a:r>
          </a:p>
          <a:p>
            <a:pPr marL="171450" indent="-171450">
              <a:buFontTx/>
              <a:buChar char="-"/>
            </a:pPr>
            <a:r>
              <a:rPr lang="en-GB"/>
              <a:t>Of men begrijpt niet waarom de vraag gesteld wordt.</a:t>
            </a:r>
          </a:p>
          <a:p>
            <a:pPr marL="171450" indent="-171450">
              <a:buFontTx/>
              <a:buChar char="-"/>
            </a:pPr>
            <a:r>
              <a:rPr lang="en-GB"/>
              <a:t>Of men wil zich niet vastpinnen op enige uitleg over testen.</a:t>
            </a:r>
          </a:p>
          <a:p>
            <a:pPr marL="171450" indent="-171450">
              <a:buFontTx/>
              <a:buChar char="-"/>
            </a:pPr>
            <a:r>
              <a:rPr lang="en-GB"/>
              <a:t>En dan krijg je “het hangt ervan af”, “verschillende dingen voor verschillende personen”, “of dat hangt van de context af”</a:t>
            </a:r>
          </a:p>
          <a:p>
            <a:pPr marL="0" indent="0">
              <a:buFontTx/>
              <a:buNone/>
            </a:pPr>
            <a:endParaRPr lang="en-GB"/>
          </a:p>
          <a:p>
            <a:pPr marL="0" indent="0">
              <a:buFontTx/>
              <a:buNone/>
            </a:pPr>
            <a:r>
              <a:rPr lang="en-GB"/>
              <a:t>Men vergeet altijd suggesties te doen over afhankelijkheden, personen of situaties die de context definiëren.</a:t>
            </a:r>
          </a:p>
          <a:p>
            <a:pPr marL="0" indent="0">
              <a:buFontTx/>
              <a:buNone/>
            </a:pPr>
            <a:endParaRPr lang="en-GB"/>
          </a:p>
          <a:p>
            <a:pPr marL="0" indent="0">
              <a:buFontTx/>
              <a:buNone/>
            </a:pPr>
            <a:r>
              <a:rPr lang="en-GB"/>
              <a:t>Voor al deze personen:</a:t>
            </a:r>
          </a:p>
          <a:p>
            <a:pPr marL="171450" indent="-171450">
              <a:buFontTx/>
              <a:buChar char="-"/>
            </a:pPr>
            <a:r>
              <a:rPr lang="en-GB"/>
              <a:t>Een lijst van mogelijkheden</a:t>
            </a:r>
          </a:p>
          <a:p>
            <a:pPr marL="171450" indent="-171450">
              <a:buFontTx/>
              <a:buChar char="-"/>
            </a:pPr>
            <a:r>
              <a:rPr lang="en-GB"/>
              <a:t>Je kunt er één kiezen, je kunt ze allemaal kiezen.</a:t>
            </a:r>
          </a:p>
          <a:p>
            <a:pPr marL="171450" indent="-171450">
              <a:buFontTx/>
              <a:buChar char="-"/>
            </a:pPr>
            <a:r>
              <a:rPr lang="en-GB"/>
              <a:t>Je kunt met één of meer niet akkoord gaan.</a:t>
            </a:r>
          </a:p>
          <a:p>
            <a:pPr marL="171450" indent="-171450">
              <a:buFontTx/>
              <a:buChar char="-"/>
            </a:pPr>
            <a:r>
              <a:rPr lang="en-GB"/>
              <a:t>Zolang je maar je keuzes kunt motiveren.</a:t>
            </a:r>
          </a:p>
          <a:p>
            <a:pPr marL="171450" indent="-171450">
              <a:buFontTx/>
              <a:buChar char="-"/>
            </a:pPr>
            <a:r>
              <a:rPr lang="en-GB"/>
              <a:t>En je zelf een eigen idee vormt over wat testen is. </a:t>
            </a:r>
          </a:p>
          <a:p>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55</a:t>
            </a:fld>
            <a:endParaRPr lang="nl-BE"/>
          </a:p>
        </p:txBody>
      </p:sp>
    </p:spTree>
    <p:extLst>
      <p:ext uri="{BB962C8B-B14F-4D97-AF65-F5344CB8AC3E}">
        <p14:creationId xmlns:p14="http://schemas.microsoft.com/office/powerpoint/2010/main" val="26216917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Wat is testen?</a:t>
            </a:r>
          </a:p>
          <a:p>
            <a:pPr marL="171450" indent="-171450">
              <a:buFontTx/>
              <a:buChar char="-"/>
            </a:pPr>
            <a:r>
              <a:rPr lang="en-GB"/>
              <a:t>Meestal heeft men daar niet diep over nagedacht en krijg je een vaag antwoord.</a:t>
            </a:r>
          </a:p>
          <a:p>
            <a:pPr marL="171450" indent="-171450">
              <a:buFontTx/>
              <a:buChar char="-"/>
            </a:pPr>
            <a:r>
              <a:rPr lang="en-GB"/>
              <a:t>Of men begrijpt niet waarom de vraag gesteld wordt.</a:t>
            </a:r>
          </a:p>
          <a:p>
            <a:pPr marL="171450" indent="-171450">
              <a:buFontTx/>
              <a:buChar char="-"/>
            </a:pPr>
            <a:r>
              <a:rPr lang="en-GB"/>
              <a:t>Of men wil zich niet vastpinnen op enige uitleg over testen.</a:t>
            </a:r>
          </a:p>
          <a:p>
            <a:pPr marL="171450" indent="-171450">
              <a:buFontTx/>
              <a:buChar char="-"/>
            </a:pPr>
            <a:r>
              <a:rPr lang="en-GB"/>
              <a:t>En dan krijg je “het hangt ervan af”, “verschillende dingen voor verschillende personen”, “of dat hangt van de context af”</a:t>
            </a:r>
          </a:p>
          <a:p>
            <a:pPr marL="0" indent="0">
              <a:buFontTx/>
              <a:buNone/>
            </a:pPr>
            <a:endParaRPr lang="en-GB"/>
          </a:p>
          <a:p>
            <a:pPr marL="0" indent="0">
              <a:buFontTx/>
              <a:buNone/>
            </a:pPr>
            <a:r>
              <a:rPr lang="en-GB"/>
              <a:t>Men vergeet altijd suggesties te doen over afhankelijkheden, personen of situaties die de context definiëren.</a:t>
            </a:r>
          </a:p>
          <a:p>
            <a:pPr marL="0" indent="0">
              <a:buFontTx/>
              <a:buNone/>
            </a:pPr>
            <a:endParaRPr lang="en-GB"/>
          </a:p>
          <a:p>
            <a:pPr marL="0" indent="0">
              <a:buFontTx/>
              <a:buNone/>
            </a:pPr>
            <a:r>
              <a:rPr lang="en-GB"/>
              <a:t>Voor al deze personen:</a:t>
            </a:r>
          </a:p>
          <a:p>
            <a:pPr marL="171450" indent="-171450">
              <a:buFontTx/>
              <a:buChar char="-"/>
            </a:pPr>
            <a:r>
              <a:rPr lang="en-GB"/>
              <a:t>Een lijst van mogelijkheden</a:t>
            </a:r>
          </a:p>
          <a:p>
            <a:pPr marL="171450" indent="-171450">
              <a:buFontTx/>
              <a:buChar char="-"/>
            </a:pPr>
            <a:r>
              <a:rPr lang="en-GB"/>
              <a:t>Je kunt er één kiezen, je kunt ze allemaal kiezen.</a:t>
            </a:r>
          </a:p>
          <a:p>
            <a:pPr marL="171450" indent="-171450">
              <a:buFontTx/>
              <a:buChar char="-"/>
            </a:pPr>
            <a:r>
              <a:rPr lang="en-GB"/>
              <a:t>Je kunt met één of meer niet akkoord gaan.</a:t>
            </a:r>
          </a:p>
          <a:p>
            <a:pPr marL="171450" indent="-171450">
              <a:buFontTx/>
              <a:buChar char="-"/>
            </a:pPr>
            <a:r>
              <a:rPr lang="en-GB"/>
              <a:t>Zolang je maar je keuzes kunt motiveren.</a:t>
            </a:r>
          </a:p>
          <a:p>
            <a:pPr marL="171450" indent="-171450">
              <a:buFontTx/>
              <a:buChar char="-"/>
            </a:pPr>
            <a:r>
              <a:rPr lang="en-GB"/>
              <a:t>En je zelf een eigen idee vormt over wat testen is. </a:t>
            </a:r>
          </a:p>
          <a:p>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56</a:t>
            </a:fld>
            <a:endParaRPr lang="nl-BE"/>
          </a:p>
        </p:txBody>
      </p:sp>
    </p:spTree>
    <p:extLst>
      <p:ext uri="{BB962C8B-B14F-4D97-AF65-F5344CB8AC3E}">
        <p14:creationId xmlns:p14="http://schemas.microsoft.com/office/powerpoint/2010/main" val="3202526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Wat is testen?</a:t>
            </a:r>
          </a:p>
          <a:p>
            <a:pPr marL="171450" indent="-171450">
              <a:buFontTx/>
              <a:buChar char="-"/>
            </a:pPr>
            <a:r>
              <a:rPr lang="en-GB"/>
              <a:t>Meestal heeft men daar niet diep over nagedacht en krijg je een vaag antwoord.</a:t>
            </a:r>
          </a:p>
          <a:p>
            <a:pPr marL="171450" indent="-171450">
              <a:buFontTx/>
              <a:buChar char="-"/>
            </a:pPr>
            <a:r>
              <a:rPr lang="en-GB"/>
              <a:t>Of men begrijpt niet waarom de vraag gesteld wordt.</a:t>
            </a:r>
          </a:p>
          <a:p>
            <a:pPr marL="171450" indent="-171450">
              <a:buFontTx/>
              <a:buChar char="-"/>
            </a:pPr>
            <a:r>
              <a:rPr lang="en-GB"/>
              <a:t>Of men wil zich niet vastpinnen op enige uitleg over testen.</a:t>
            </a:r>
          </a:p>
          <a:p>
            <a:pPr marL="171450" indent="-171450">
              <a:buFontTx/>
              <a:buChar char="-"/>
            </a:pPr>
            <a:r>
              <a:rPr lang="en-GB"/>
              <a:t>En dan krijg je “het hangt ervan af”, “verschillende dingen voor verschillende personen”, “of dat hangt van de context af”</a:t>
            </a:r>
          </a:p>
          <a:p>
            <a:pPr marL="0" indent="0">
              <a:buFontTx/>
              <a:buNone/>
            </a:pPr>
            <a:endParaRPr lang="en-GB"/>
          </a:p>
          <a:p>
            <a:pPr marL="0" indent="0">
              <a:buFontTx/>
              <a:buNone/>
            </a:pPr>
            <a:r>
              <a:rPr lang="en-GB"/>
              <a:t>Men vergeet altijd suggesties te doen over afhankelijkheden, personen of situaties die de context definiëren.</a:t>
            </a:r>
          </a:p>
          <a:p>
            <a:pPr marL="0" indent="0">
              <a:buFontTx/>
              <a:buNone/>
            </a:pPr>
            <a:endParaRPr lang="en-GB"/>
          </a:p>
          <a:p>
            <a:pPr marL="0" indent="0">
              <a:buFontTx/>
              <a:buNone/>
            </a:pPr>
            <a:r>
              <a:rPr lang="en-GB"/>
              <a:t>Voor al deze personen:</a:t>
            </a:r>
          </a:p>
          <a:p>
            <a:pPr marL="171450" indent="-171450">
              <a:buFontTx/>
              <a:buChar char="-"/>
            </a:pPr>
            <a:r>
              <a:rPr lang="en-GB"/>
              <a:t>Een lijst van mogelijkheden</a:t>
            </a:r>
          </a:p>
          <a:p>
            <a:pPr marL="171450" indent="-171450">
              <a:buFontTx/>
              <a:buChar char="-"/>
            </a:pPr>
            <a:r>
              <a:rPr lang="en-GB"/>
              <a:t>Je kunt er één kiezen, je kunt ze allemaal kiezen.</a:t>
            </a:r>
          </a:p>
          <a:p>
            <a:pPr marL="171450" indent="-171450">
              <a:buFontTx/>
              <a:buChar char="-"/>
            </a:pPr>
            <a:r>
              <a:rPr lang="en-GB"/>
              <a:t>Je kunt met één of meer niet akkoord gaan.</a:t>
            </a:r>
          </a:p>
          <a:p>
            <a:pPr marL="171450" indent="-171450">
              <a:buFontTx/>
              <a:buChar char="-"/>
            </a:pPr>
            <a:r>
              <a:rPr lang="en-GB"/>
              <a:t>Zolang je maar je keuzes kunt motiveren.</a:t>
            </a:r>
          </a:p>
          <a:p>
            <a:pPr marL="171450" indent="-171450">
              <a:buFontTx/>
              <a:buChar char="-"/>
            </a:pPr>
            <a:r>
              <a:rPr lang="en-GB"/>
              <a:t>En je zelf een eigen idee vormt over wat testen is. </a:t>
            </a:r>
          </a:p>
          <a:p>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57</a:t>
            </a:fld>
            <a:endParaRPr lang="nl-BE"/>
          </a:p>
        </p:txBody>
      </p:sp>
    </p:spTree>
    <p:extLst>
      <p:ext uri="{BB962C8B-B14F-4D97-AF65-F5344CB8AC3E}">
        <p14:creationId xmlns:p14="http://schemas.microsoft.com/office/powerpoint/2010/main" val="7474667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Wat is testen?</a:t>
            </a:r>
          </a:p>
          <a:p>
            <a:pPr marL="171450" indent="-171450">
              <a:buFontTx/>
              <a:buChar char="-"/>
            </a:pPr>
            <a:r>
              <a:rPr lang="en-GB"/>
              <a:t>Meestal heeft men daar niet diep over nagedacht en krijg je een vaag antwoord.</a:t>
            </a:r>
          </a:p>
          <a:p>
            <a:pPr marL="171450" indent="-171450">
              <a:buFontTx/>
              <a:buChar char="-"/>
            </a:pPr>
            <a:r>
              <a:rPr lang="en-GB"/>
              <a:t>Of men begrijpt niet waarom de vraag gesteld wordt.</a:t>
            </a:r>
          </a:p>
          <a:p>
            <a:pPr marL="171450" indent="-171450">
              <a:buFontTx/>
              <a:buChar char="-"/>
            </a:pPr>
            <a:r>
              <a:rPr lang="en-GB"/>
              <a:t>Of men wil zich niet vastpinnen op enige uitleg over testen.</a:t>
            </a:r>
          </a:p>
          <a:p>
            <a:pPr marL="171450" indent="-171450">
              <a:buFontTx/>
              <a:buChar char="-"/>
            </a:pPr>
            <a:r>
              <a:rPr lang="en-GB"/>
              <a:t>En dan krijg je “het hangt ervan af”, “verschillende dingen voor verschillende personen”, “of dat hangt van de context af”</a:t>
            </a:r>
          </a:p>
          <a:p>
            <a:pPr marL="0" indent="0">
              <a:buFontTx/>
              <a:buNone/>
            </a:pPr>
            <a:endParaRPr lang="en-GB"/>
          </a:p>
          <a:p>
            <a:pPr marL="0" indent="0">
              <a:buFontTx/>
              <a:buNone/>
            </a:pPr>
            <a:r>
              <a:rPr lang="en-GB"/>
              <a:t>Men vergeet altijd suggesties te doen over afhankelijkheden, personen of situaties die de context definiëren.</a:t>
            </a:r>
          </a:p>
          <a:p>
            <a:pPr marL="0" indent="0">
              <a:buFontTx/>
              <a:buNone/>
            </a:pPr>
            <a:endParaRPr lang="en-GB"/>
          </a:p>
          <a:p>
            <a:pPr marL="0" indent="0">
              <a:buFontTx/>
              <a:buNone/>
            </a:pPr>
            <a:r>
              <a:rPr lang="en-GB"/>
              <a:t>Voor al deze personen:</a:t>
            </a:r>
          </a:p>
          <a:p>
            <a:pPr marL="171450" indent="-171450">
              <a:buFontTx/>
              <a:buChar char="-"/>
            </a:pPr>
            <a:r>
              <a:rPr lang="en-GB"/>
              <a:t>Een lijst van mogelijkheden</a:t>
            </a:r>
          </a:p>
          <a:p>
            <a:pPr marL="171450" indent="-171450">
              <a:buFontTx/>
              <a:buChar char="-"/>
            </a:pPr>
            <a:r>
              <a:rPr lang="en-GB"/>
              <a:t>Je kunt er één kiezen, je kunt ze allemaal kiezen.</a:t>
            </a:r>
          </a:p>
          <a:p>
            <a:pPr marL="171450" indent="-171450">
              <a:buFontTx/>
              <a:buChar char="-"/>
            </a:pPr>
            <a:r>
              <a:rPr lang="en-GB"/>
              <a:t>Je kunt met één of meer niet akkoord gaan.</a:t>
            </a:r>
          </a:p>
          <a:p>
            <a:pPr marL="171450" indent="-171450">
              <a:buFontTx/>
              <a:buChar char="-"/>
            </a:pPr>
            <a:r>
              <a:rPr lang="en-GB"/>
              <a:t>Zolang je maar je keuzes kunt motiveren.</a:t>
            </a:r>
          </a:p>
          <a:p>
            <a:pPr marL="171450" indent="-171450">
              <a:buFontTx/>
              <a:buChar char="-"/>
            </a:pPr>
            <a:r>
              <a:rPr lang="en-GB"/>
              <a:t>En je zelf een eigen idee vormt over wat testen is. </a:t>
            </a:r>
          </a:p>
          <a:p>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58</a:t>
            </a:fld>
            <a:endParaRPr lang="nl-BE"/>
          </a:p>
        </p:txBody>
      </p:sp>
    </p:spTree>
    <p:extLst>
      <p:ext uri="{BB962C8B-B14F-4D97-AF65-F5344CB8AC3E}">
        <p14:creationId xmlns:p14="http://schemas.microsoft.com/office/powerpoint/2010/main" val="17778360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266" name="Slide Image Placeholder 1">
            <a:extLst>
              <a:ext uri="{FF2B5EF4-FFF2-40B4-BE49-F238E27FC236}">
                <a16:creationId xmlns:a16="http://schemas.microsoft.com/office/drawing/2014/main" id="{3BDFDBE7-C4E7-44C8-B882-BA73E1E83353}"/>
              </a:ext>
            </a:extLst>
          </p:cNvPr>
          <p:cNvSpPr>
            <a:spLocks noGrp="1" noRot="1" noChangeAspect="1" noChangeArrowheads="1" noTextEdit="1"/>
          </p:cNvSpPr>
          <p:nvPr>
            <p:ph type="sldImg"/>
          </p:nvPr>
        </p:nvSpPr>
        <p:spPr>
          <a:ln/>
        </p:spPr>
      </p:sp>
      <p:sp>
        <p:nvSpPr>
          <p:cNvPr id="395267" name="Notes Placeholder 2">
            <a:extLst>
              <a:ext uri="{FF2B5EF4-FFF2-40B4-BE49-F238E27FC236}">
                <a16:creationId xmlns:a16="http://schemas.microsoft.com/office/drawing/2014/main" id="{5E523FB0-B283-4BE2-B838-941A31079A2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314" name="Slide Image Placeholder 1">
            <a:extLst>
              <a:ext uri="{FF2B5EF4-FFF2-40B4-BE49-F238E27FC236}">
                <a16:creationId xmlns:a16="http://schemas.microsoft.com/office/drawing/2014/main" id="{1E6872E0-80BA-4B97-99B8-0C0A1729B040}"/>
              </a:ext>
            </a:extLst>
          </p:cNvPr>
          <p:cNvSpPr>
            <a:spLocks noGrp="1" noRot="1" noChangeAspect="1" noChangeArrowheads="1" noTextEdit="1"/>
          </p:cNvSpPr>
          <p:nvPr>
            <p:ph type="sldImg"/>
          </p:nvPr>
        </p:nvSpPr>
        <p:spPr>
          <a:ln/>
        </p:spPr>
      </p:sp>
      <p:sp>
        <p:nvSpPr>
          <p:cNvPr id="397315" name="Notes Placeholder 2">
            <a:extLst>
              <a:ext uri="{FF2B5EF4-FFF2-40B4-BE49-F238E27FC236}">
                <a16:creationId xmlns:a16="http://schemas.microsoft.com/office/drawing/2014/main" id="{77F8D811-EFE5-4CC1-B62F-D6A2FDE79AD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a:extLst>
              <a:ext uri="{FF2B5EF4-FFF2-40B4-BE49-F238E27FC236}">
                <a16:creationId xmlns:a16="http://schemas.microsoft.com/office/drawing/2014/main" id="{B0DAFABD-8DE6-4935-A7DC-1C8BB58B9A7D}"/>
              </a:ext>
            </a:extLst>
          </p:cNvPr>
          <p:cNvSpPr>
            <a:spLocks noGrp="1" noChangeArrowheads="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fld id="{C128DA79-761C-4876-B3BF-B9F2D9994B85}" type="slidenum">
              <a:rPr lang="en-US" altLang="zh-CN"/>
              <a:pPr/>
              <a:t>5</a:t>
            </a:fld>
            <a:endParaRPr lang="en-US" altLang="zh-CN"/>
          </a:p>
        </p:txBody>
      </p:sp>
      <p:sp>
        <p:nvSpPr>
          <p:cNvPr id="826370" name="Rectangle 2">
            <a:extLst>
              <a:ext uri="{FF2B5EF4-FFF2-40B4-BE49-F238E27FC236}">
                <a16:creationId xmlns:a16="http://schemas.microsoft.com/office/drawing/2014/main" id="{A49CAE1E-23A0-4174-83E1-1C880602EAB5}"/>
              </a:ext>
            </a:extLst>
          </p:cNvPr>
          <p:cNvSpPr>
            <a:spLocks noGrp="1" noRot="1" noChangeAspect="1" noChangeArrowheads="1" noTextEdit="1"/>
          </p:cNvSpPr>
          <p:nvPr>
            <p:ph type="sldImg"/>
          </p:nvPr>
        </p:nvSpPr>
        <p:spPr>
          <a:ln/>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sp>
      <p:sp>
        <p:nvSpPr>
          <p:cNvPr id="826371" name="Rectangle 3">
            <a:extLst>
              <a:ext uri="{FF2B5EF4-FFF2-40B4-BE49-F238E27FC236}">
                <a16:creationId xmlns:a16="http://schemas.microsoft.com/office/drawing/2014/main" id="{8DF7EB9B-D5EA-4C63-BCCA-542C70459970}"/>
              </a:ext>
            </a:extLst>
          </p:cNvPr>
          <p:cNvSpPr>
            <a:spLocks noGrp="1" noChangeArrowheads="1"/>
          </p:cNvSpPr>
          <p:nvPr>
            <p:ph type="body" idx="1"/>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nl-NL"/>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We lijken misschien negatief voor mensen die, om begrijpelijke redenen, over het algemeen liever goed nieuws horen over de staat van het product.</a:t>
            </a:r>
          </a:p>
          <a:p>
            <a:endParaRPr lang="nl-NL" dirty="0"/>
          </a:p>
          <a:p>
            <a:r>
              <a:rPr lang="nl-NL" dirty="0"/>
              <a:t>Toch breken we het product niet; het product is zoals het is. En we breken zeker het product niet af.</a:t>
            </a:r>
          </a:p>
          <a:p>
            <a:endParaRPr lang="nl-NL" dirty="0"/>
          </a:p>
          <a:p>
            <a:r>
              <a:rPr lang="nl-NL" dirty="0"/>
              <a:t>Het komt bij terecht in een gebroken staat.</a:t>
            </a:r>
          </a:p>
          <a:p>
            <a:r>
              <a:rPr lang="nl-NL" dirty="0"/>
              <a:t>In plaats daarvan identificeren we manieren waarop het product kan worden beschadigd.</a:t>
            </a:r>
          </a:p>
          <a:p>
            <a:endParaRPr lang="nl-NL" dirty="0"/>
          </a:p>
          <a:p>
            <a:r>
              <a:rPr lang="nl-NL" dirty="0"/>
              <a:t>Cem </a:t>
            </a:r>
            <a:r>
              <a:rPr lang="nl-NL" dirty="0" err="1"/>
              <a:t>Kaner</a:t>
            </a:r>
            <a:r>
              <a:rPr lang="nl-NL" dirty="0"/>
              <a:t> schreef de volgende passage in 2004, als antwoord op het idee dat "de belangrijkste reden om te testen is om te bewijzen dat het programma correct werkt".</a:t>
            </a:r>
          </a:p>
          <a:p>
            <a:endParaRPr lang="nl-NL" dirty="0"/>
          </a:p>
          <a:p>
            <a:r>
              <a:rPr lang="nl-NL" dirty="0"/>
              <a:t>Glen </a:t>
            </a:r>
            <a:r>
              <a:rPr lang="nl-NL" dirty="0" err="1"/>
              <a:t>Myers</a:t>
            </a:r>
            <a:r>
              <a:rPr lang="nl-NL" dirty="0"/>
              <a:t> viel deze visie krachtig aan in The Art of Software Testing en Cem </a:t>
            </a:r>
            <a:r>
              <a:rPr lang="nl-NL" dirty="0" err="1"/>
              <a:t>Kaner</a:t>
            </a:r>
            <a:r>
              <a:rPr lang="nl-NL" dirty="0"/>
              <a:t> in Testing Computer Software.</a:t>
            </a:r>
          </a:p>
          <a:p>
            <a:pPr marL="171450" indent="-171450">
              <a:buFontTx/>
              <a:buChar char="-"/>
            </a:pPr>
            <a:r>
              <a:rPr lang="nl-NL" dirty="0"/>
              <a:t>Het probleem vanuit één gezichtspunt is dat programmeurs beledigd zijn door testers die een ‘negatieve </a:t>
            </a:r>
            <a:r>
              <a:rPr lang="nl-NL" dirty="0" err="1"/>
              <a:t>mindset</a:t>
            </a:r>
            <a:r>
              <a:rPr lang="nl-NL" dirty="0"/>
              <a:t>’ uiten.</a:t>
            </a:r>
          </a:p>
          <a:p>
            <a:pPr marL="171450" indent="-171450">
              <a:buFontTx/>
              <a:buChar char="-"/>
            </a:pPr>
            <a:r>
              <a:rPr lang="nl-NL" dirty="0"/>
              <a:t>Ik heb dit argument onlangs gehoord van verschillende programmeurs in de Extreem Programming-gemeenschap.</a:t>
            </a:r>
          </a:p>
          <a:p>
            <a:pPr marL="171450" indent="-171450">
              <a:buFontTx/>
              <a:buChar char="-"/>
            </a:pPr>
            <a:r>
              <a:rPr lang="nl-NL" dirty="0"/>
              <a:t>Voor die tijd, 15 jaar lang, hoorde ik het van meer traditionele programmeurs en project managers.</a:t>
            </a:r>
          </a:p>
          <a:p>
            <a:pPr marL="0" indent="0">
              <a:buFontTx/>
              <a:buNone/>
            </a:pPr>
            <a:endParaRPr lang="nl-NL" dirty="0"/>
          </a:p>
          <a:p>
            <a:r>
              <a:rPr lang="nl-NL" dirty="0"/>
              <a:t>Een negatieve houding veroorzaakt een slecht moreel.</a:t>
            </a:r>
          </a:p>
          <a:p>
            <a:r>
              <a:rPr lang="nl-NL" dirty="0"/>
              <a:t>Het zorgt ervoor dat testers naar de verkeerde dingen kijken.</a:t>
            </a:r>
          </a:p>
          <a:p>
            <a:r>
              <a:rPr lang="nl-NL" dirty="0"/>
              <a:t>Het probleem vanuit het andere gezichtspunt is dat mensen eerder zullen vinden wat ze verwachten te vinden en zullen missen wat ze niet zoeken.</a:t>
            </a:r>
          </a:p>
          <a:p>
            <a:endParaRPr lang="nl-NL" dirty="0"/>
          </a:p>
          <a:p>
            <a:r>
              <a:rPr lang="nl-NL" dirty="0"/>
              <a:t>Het "positieve gezichtspunt" (bewijs dat het correct werkt) is een ineffectief standpunt voor testers.</a:t>
            </a:r>
          </a:p>
          <a:p>
            <a:endParaRPr lang="nl-NL" dirty="0"/>
          </a:p>
          <a:p>
            <a:r>
              <a:rPr lang="nl-NL" dirty="0"/>
              <a:t>Ik heb hierop gewezen aan programmeurs die bezwaar hebben tegen de negatieve mentaliteit van testers en hun typische antwoord is dat ze het niet geloven, het kan ze niet schelen, het maakt niet uit, en het is de verkeerde houding voor unit testing.</a:t>
            </a:r>
          </a:p>
          <a:p>
            <a:endParaRPr lang="nl-NL" dirty="0"/>
          </a:p>
          <a:p>
            <a:r>
              <a:rPr lang="nl-NL" dirty="0"/>
              <a:t>Er is een andere context voor de opvatting dat het doel van testen is om te bewijzen dat het programma correct is. Bewijzen dat het programma voldoet aan de specificaties (die er altijd zijn, al dan niet uitgeschreven).</a:t>
            </a:r>
          </a:p>
          <a:p>
            <a:endParaRPr lang="nl-NL" dirty="0"/>
          </a:p>
          <a:p>
            <a:r>
              <a:rPr lang="nl-NL" dirty="0"/>
              <a:t>Bij contract-gebaseerde ontwikkeling kan men rationaliseren dat elk wangedrag dat niet door een specificatie wordt verboden, acceptabel is.</a:t>
            </a:r>
          </a:p>
          <a:p>
            <a:r>
              <a:rPr lang="nl-NL" dirty="0"/>
              <a:t>En dat het testen op dergelijk wangedrag buiten het bereik van het gecontracteerde werk valt.</a:t>
            </a:r>
          </a:p>
          <a:p>
            <a:endParaRPr lang="nl-NL" dirty="0"/>
          </a:p>
          <a:p>
            <a:r>
              <a:rPr lang="nl-NL" dirty="0"/>
              <a:t>Dit klinkt misschien onverantwoordelijk of onredelijk, maar is het onredelijk als de klant instemt met deze omvang van uw werk en op basis daarvan betaalt voor uw werk?</a:t>
            </a:r>
            <a:endParaRPr lang="en-US" dirty="0"/>
          </a:p>
        </p:txBody>
      </p:sp>
      <p:sp>
        <p:nvSpPr>
          <p:cNvPr id="4" name="Slide Number Placeholder 3"/>
          <p:cNvSpPr>
            <a:spLocks noGrp="1"/>
          </p:cNvSpPr>
          <p:nvPr>
            <p:ph type="sldNum" sz="quarter" idx="5"/>
          </p:nvPr>
        </p:nvSpPr>
        <p:spPr/>
        <p:txBody>
          <a:bodyPr/>
          <a:lstStyle/>
          <a:p>
            <a:fld id="{9E4A7B32-3DB6-420E-BFD4-0455F7961588}" type="slidenum">
              <a:rPr lang="nl-BE" smtClean="0"/>
              <a:t>61</a:t>
            </a:fld>
            <a:endParaRPr lang="nl-BE"/>
          </a:p>
        </p:txBody>
      </p:sp>
    </p:spTree>
    <p:extLst>
      <p:ext uri="{BB962C8B-B14F-4D97-AF65-F5344CB8AC3E}">
        <p14:creationId xmlns:p14="http://schemas.microsoft.com/office/powerpoint/2010/main" val="8447752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a:extLst>
              <a:ext uri="{FF2B5EF4-FFF2-40B4-BE49-F238E27FC236}">
                <a16:creationId xmlns:a16="http://schemas.microsoft.com/office/drawing/2014/main" id="{530305B6-6478-4C5C-AB96-C79C90C4DAE0}"/>
              </a:ext>
            </a:extLst>
          </p:cNvPr>
          <p:cNvSpPr>
            <a:spLocks noGrp="1" noChangeArrowheads="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fld id="{3AAD3FF7-AD04-4BF2-BD3B-CD7CE63913A4}" type="slidenum">
              <a:rPr lang="en-US" altLang="zh-CN"/>
              <a:pPr/>
              <a:t>62</a:t>
            </a:fld>
            <a:endParaRPr lang="en-US" altLang="zh-CN"/>
          </a:p>
        </p:txBody>
      </p:sp>
      <p:sp>
        <p:nvSpPr>
          <p:cNvPr id="35843" name="Slide Image Placeholder 1">
            <a:extLst>
              <a:ext uri="{FF2B5EF4-FFF2-40B4-BE49-F238E27FC236}">
                <a16:creationId xmlns:a16="http://schemas.microsoft.com/office/drawing/2014/main" id="{65A3136F-6B99-43AD-98A7-4F128EE4C210}"/>
              </a:ext>
            </a:extLst>
          </p:cNvPr>
          <p:cNvSpPr>
            <a:spLocks noGrp="1" noRot="1" noChangeAspect="1" noChangeArrowheads="1" noTextEdit="1"/>
          </p:cNvSpPr>
          <p:nvPr>
            <p:ph type="sldImg"/>
          </p:nvPr>
        </p:nvSpPr>
        <p:spPr>
          <a:ln/>
        </p:spPr>
      </p:sp>
      <p:sp>
        <p:nvSpPr>
          <p:cNvPr id="35844" name="Notes Placeholder 2">
            <a:extLst>
              <a:ext uri="{FF2B5EF4-FFF2-40B4-BE49-F238E27FC236}">
                <a16:creationId xmlns:a16="http://schemas.microsoft.com/office/drawing/2014/main" id="{4E278B18-172F-4BC7-AF88-5E614CE4B94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35845" name="Slide Number Placeholder 3">
            <a:extLst>
              <a:ext uri="{FF2B5EF4-FFF2-40B4-BE49-F238E27FC236}">
                <a16:creationId xmlns:a16="http://schemas.microsoft.com/office/drawing/2014/main" id="{0616DE42-8BB0-441E-822E-35A36033112A}"/>
              </a:ext>
            </a:extLst>
          </p:cNvPr>
          <p:cNvSpPr txBox="1">
            <a:spLocks noGrp="1" noChangeArrowheads="1"/>
          </p:cNvSpPr>
          <p:nvPr/>
        </p:nvSpPr>
        <p:spPr bwMode="auto">
          <a:xfrm>
            <a:off x="3886200" y="8688388"/>
            <a:ext cx="2971800"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4200">
                <a:solidFill>
                  <a:srgbClr val="000000"/>
                </a:solidFill>
                <a:latin typeface="Gill Sans" charset="0"/>
                <a:ea typeface="MS PGothic" panose="020B0600070205080204" pitchFamily="34" charset="-128"/>
                <a:sym typeface="Gill Sans" charset="0"/>
              </a:defRPr>
            </a:lvl1pPr>
            <a:lvl2pPr marL="742950" indent="-285750" defTabSz="966788">
              <a:defRPr sz="4200">
                <a:solidFill>
                  <a:srgbClr val="000000"/>
                </a:solidFill>
                <a:latin typeface="Gill Sans" charset="0"/>
                <a:ea typeface="MS PGothic" panose="020B0600070205080204" pitchFamily="34" charset="-128"/>
                <a:sym typeface="Gill Sans" charset="0"/>
              </a:defRPr>
            </a:lvl2pPr>
            <a:lvl3pPr marL="1143000" indent="-228600" defTabSz="966788">
              <a:defRPr sz="4200">
                <a:solidFill>
                  <a:srgbClr val="000000"/>
                </a:solidFill>
                <a:latin typeface="Gill Sans" charset="0"/>
                <a:ea typeface="MS PGothic" panose="020B0600070205080204" pitchFamily="34" charset="-128"/>
                <a:sym typeface="Gill Sans" charset="0"/>
              </a:defRPr>
            </a:lvl3pPr>
            <a:lvl4pPr marL="1600200" indent="-228600" defTabSz="966788">
              <a:defRPr sz="4200">
                <a:solidFill>
                  <a:srgbClr val="000000"/>
                </a:solidFill>
                <a:latin typeface="Gill Sans" charset="0"/>
                <a:ea typeface="MS PGothic" panose="020B0600070205080204" pitchFamily="34" charset="-128"/>
                <a:sym typeface="Gill Sans" charset="0"/>
              </a:defRPr>
            </a:lvl4pPr>
            <a:lvl5pPr marL="2057400" indent="-228600" defTabSz="966788">
              <a:defRPr sz="4200">
                <a:solidFill>
                  <a:srgbClr val="000000"/>
                </a:solidFill>
                <a:latin typeface="Gill Sans" charset="0"/>
                <a:ea typeface="MS PGothic" panose="020B0600070205080204" pitchFamily="34" charset="-128"/>
                <a:sym typeface="Gill Sans" charset="0"/>
              </a:defRPr>
            </a:lvl5pPr>
            <a:lvl6pPr marL="25146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r"/>
            <a:fld id="{8C751D4B-EC6C-4935-9FC2-4FF89B3FAB52}" type="slidenum">
              <a:rPr lang="en-US" altLang="zh-CN" sz="1300">
                <a:latin typeface="Times" panose="02020603050405020304" pitchFamily="18" charset="0"/>
                <a:ea typeface="SimSun" panose="02010600030101010101" pitchFamily="2" charset="-122"/>
              </a:rPr>
              <a:pPr algn="r"/>
              <a:t>62</a:t>
            </a:fld>
            <a:endParaRPr lang="en-US" altLang="zh-CN" sz="1300">
              <a:latin typeface="Times" panose="02020603050405020304" pitchFamily="18" charset="0"/>
              <a:ea typeface="SimSun" panose="02010600030101010101" pitchFamily="2" charset="-122"/>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a:extLst>
              <a:ext uri="{FF2B5EF4-FFF2-40B4-BE49-F238E27FC236}">
                <a16:creationId xmlns:a16="http://schemas.microsoft.com/office/drawing/2014/main" id="{64F7C22A-9B34-424F-8947-ADC9436A71C9}"/>
              </a:ext>
            </a:extLst>
          </p:cNvPr>
          <p:cNvSpPr txBox="1">
            <a:spLocks noGrp="1" noChangeArrowheads="1"/>
          </p:cNvSpPr>
          <p:nvPr/>
        </p:nvSpPr>
        <p:spPr bwMode="auto">
          <a:xfrm>
            <a:off x="3886200" y="8688388"/>
            <a:ext cx="2971800"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4200">
                <a:solidFill>
                  <a:srgbClr val="000000"/>
                </a:solidFill>
                <a:latin typeface="Gill Sans" charset="0"/>
                <a:ea typeface="MS PGothic" panose="020B0600070205080204" pitchFamily="34" charset="-128"/>
                <a:sym typeface="Gill Sans" charset="0"/>
              </a:defRPr>
            </a:lvl1pPr>
            <a:lvl2pPr marL="742950" indent="-285750" defTabSz="966788">
              <a:defRPr sz="4200">
                <a:solidFill>
                  <a:srgbClr val="000000"/>
                </a:solidFill>
                <a:latin typeface="Gill Sans" charset="0"/>
                <a:ea typeface="MS PGothic" panose="020B0600070205080204" pitchFamily="34" charset="-128"/>
                <a:sym typeface="Gill Sans" charset="0"/>
              </a:defRPr>
            </a:lvl2pPr>
            <a:lvl3pPr marL="1143000" indent="-228600" defTabSz="966788">
              <a:defRPr sz="4200">
                <a:solidFill>
                  <a:srgbClr val="000000"/>
                </a:solidFill>
                <a:latin typeface="Gill Sans" charset="0"/>
                <a:ea typeface="MS PGothic" panose="020B0600070205080204" pitchFamily="34" charset="-128"/>
                <a:sym typeface="Gill Sans" charset="0"/>
              </a:defRPr>
            </a:lvl3pPr>
            <a:lvl4pPr marL="1600200" indent="-228600" defTabSz="966788">
              <a:defRPr sz="4200">
                <a:solidFill>
                  <a:srgbClr val="000000"/>
                </a:solidFill>
                <a:latin typeface="Gill Sans" charset="0"/>
                <a:ea typeface="MS PGothic" panose="020B0600070205080204" pitchFamily="34" charset="-128"/>
                <a:sym typeface="Gill Sans" charset="0"/>
              </a:defRPr>
            </a:lvl4pPr>
            <a:lvl5pPr marL="2057400" indent="-228600" defTabSz="966788">
              <a:defRPr sz="4200">
                <a:solidFill>
                  <a:srgbClr val="000000"/>
                </a:solidFill>
                <a:latin typeface="Gill Sans" charset="0"/>
                <a:ea typeface="MS PGothic" panose="020B0600070205080204" pitchFamily="34" charset="-128"/>
                <a:sym typeface="Gill Sans" charset="0"/>
              </a:defRPr>
            </a:lvl5pPr>
            <a:lvl6pPr marL="25146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defTabSz="966788"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r" eaLnBrk="1" hangingPunct="1"/>
            <a:fld id="{1A0B22A7-9AFD-40CC-81FE-A97119D2496D}" type="slidenum">
              <a:rPr lang="en-US" altLang="zh-CN" sz="1300">
                <a:latin typeface="Times" panose="02020603050405020304" pitchFamily="18" charset="0"/>
                <a:ea typeface="SimSun" panose="02010600030101010101" pitchFamily="2" charset="-122"/>
              </a:rPr>
              <a:pPr algn="r" eaLnBrk="1" hangingPunct="1"/>
              <a:t>63</a:t>
            </a:fld>
            <a:endParaRPr lang="en-US" altLang="zh-CN" sz="1300">
              <a:latin typeface="Times" panose="02020603050405020304" pitchFamily="18" charset="0"/>
              <a:ea typeface="SimSun" panose="02010600030101010101" pitchFamily="2" charset="-122"/>
            </a:endParaRPr>
          </a:p>
        </p:txBody>
      </p:sp>
      <p:sp>
        <p:nvSpPr>
          <p:cNvPr id="37891" name="Rectangle 2">
            <a:extLst>
              <a:ext uri="{FF2B5EF4-FFF2-40B4-BE49-F238E27FC236}">
                <a16:creationId xmlns:a16="http://schemas.microsoft.com/office/drawing/2014/main" id="{BB5B09A0-D2F6-4CC7-952E-C559E1567A0D}"/>
              </a:ext>
            </a:extLst>
          </p:cNvPr>
          <p:cNvSpPr>
            <a:spLocks noGrp="1" noRot="1" noChangeAspect="1" noChangeArrowheads="1" noTextEdit="1"/>
          </p:cNvSpPr>
          <p:nvPr>
            <p:ph type="sldImg"/>
          </p:nvPr>
        </p:nvSpPr>
        <p:spPr>
          <a:ln/>
        </p:spPr>
      </p:sp>
      <p:sp>
        <p:nvSpPr>
          <p:cNvPr id="37892" name="Rectangle 3">
            <a:extLst>
              <a:ext uri="{FF2B5EF4-FFF2-40B4-BE49-F238E27FC236}">
                <a16:creationId xmlns:a16="http://schemas.microsoft.com/office/drawing/2014/main" id="{0AF0D3DB-71BF-4F61-AFA3-3E8FECE125AF}"/>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nl-BE" altLang="fr-FR" noProof="0" dirty="0"/>
              <a:t>Bij de start van een project, heb je altijd enige kennis van de status van je product.</a:t>
            </a:r>
          </a:p>
          <a:p>
            <a:r>
              <a:rPr lang="nl-BE" altLang="fr-FR" noProof="0" dirty="0"/>
              <a:t>Maar er is ook een hoeveelheid dat je niet weet, en dat je eigenlijk zou moeten weten.</a:t>
            </a:r>
          </a:p>
          <a:p>
            <a:r>
              <a:rPr lang="nl-BE" altLang="fr-FR" noProof="0" dirty="0"/>
              <a:t>Wat we niet weten, is een </a:t>
            </a:r>
            <a:r>
              <a:rPr lang="nl-BE" altLang="fr-FR" noProof="0" dirty="0" err="1"/>
              <a:t>potentiëel</a:t>
            </a:r>
            <a:r>
              <a:rPr lang="nl-BE" altLang="fr-FR" noProof="0" dirty="0"/>
              <a:t> risico.</a:t>
            </a:r>
          </a:p>
          <a:p>
            <a:r>
              <a:rPr lang="nl-BE" altLang="ja-JP" noProof="0" dirty="0"/>
              <a:t>Het doel van testen is exact weten wat de risico’s zijn. En dus de hoeveelheid “Wat je niet weet” verminderen.</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a:t>De eerste vraag over kwaliteit is altijd: “Wiens mening telt?”</a:t>
            </a:r>
          </a:p>
          <a:p>
            <a:endParaRPr lang="nl-BE" dirty="0"/>
          </a:p>
          <a:p>
            <a:r>
              <a:rPr lang="nl-BE" dirty="0"/>
              <a:t>Als iemand, die niets ter zake doet binnen het project, denkt dat er een bug / probleem is, dan gaat er weinig veranderen.</a:t>
            </a:r>
          </a:p>
          <a:p>
            <a:r>
              <a:rPr lang="nl-BE" dirty="0"/>
              <a:t>Beslissingen over kwaliteit zijn altijd politieke beslissingen. Gemaakt door personen met de macht en de autoriteit die te maken.</a:t>
            </a:r>
          </a:p>
          <a:p>
            <a:endParaRPr lang="nl-BE" dirty="0"/>
          </a:p>
          <a:p>
            <a:r>
              <a:rPr lang="nl-BE" dirty="0"/>
              <a:t>Dus, een belangrijke fout / probleem is iets over een product, dat een belangrijk iemand irriteert.</a:t>
            </a:r>
          </a:p>
          <a:p>
            <a:endParaRPr lang="nl-BE" dirty="0"/>
          </a:p>
          <a:p>
            <a:r>
              <a:rPr lang="nl-BE" dirty="0"/>
              <a:t>Een belangrijk gevolg hiervan is dat als wij testers vinden dat iets een fout of een probleem is, dat onze mening niet telt. We worden altijd teruggefloten (overruled).</a:t>
            </a:r>
          </a:p>
          <a:p>
            <a:r>
              <a:rPr lang="nl-BE" dirty="0"/>
              <a:t>Onze standaarden zijn dus niet de standaarden die anderen hebben over het product. We maken de beslissingen over kwaliteit niet.</a:t>
            </a:r>
          </a:p>
          <a:p>
            <a:r>
              <a:rPr lang="nl-BE" dirty="0"/>
              <a:t>Dit is soms moeilijk te slikken, maar het is wel een feit.</a:t>
            </a:r>
          </a:p>
          <a:p>
            <a:endParaRPr lang="nl-BE" dirty="0"/>
          </a:p>
          <a:p>
            <a:r>
              <a:rPr lang="nl-BE" dirty="0"/>
              <a:t>Wij geven informatie door aan de managers, en zij nemen de beslissing.</a:t>
            </a:r>
          </a:p>
          <a:p>
            <a:endParaRPr lang="nl-BE" dirty="0"/>
          </a:p>
          <a:p>
            <a:r>
              <a:rPr lang="nl-BE" dirty="0"/>
              <a:t>Nu, als er een probleem in het product is, dat ons ervan weerhoud om andere problemen te ontdekken, namelijk een blokkerende fout, een ontbreken van informatie, of alles wat ons testen vertraagd, dan doen de testers er wel toe. Want het is onze verantwoordelijkheid te rapporteren, en liefst zo snel mogelijk, dat er kwaliteitsproblemen zijn.</a:t>
            </a:r>
          </a:p>
          <a:p>
            <a:r>
              <a:rPr lang="nl-BE" dirty="0"/>
              <a:t>Dingen die ons testers vertraagt, geeft problemen de kans zich te “nestelen” in de software, en zo moeilijker te herstellen zijn.</a:t>
            </a:r>
          </a:p>
          <a:p>
            <a:endParaRPr lang="nl-BE" dirty="0"/>
          </a:p>
          <a:p>
            <a:r>
              <a:rPr lang="nl-BE" dirty="0"/>
              <a:t>Maar we gaan nooit zo’n grote betekenis hebben binnen het project dat wij definitief kunnen bepalen of iets moet / mag gebeuren.</a:t>
            </a:r>
          </a:p>
          <a:p>
            <a:r>
              <a:rPr lang="nl-BE" dirty="0"/>
              <a:t>Deze verantwoordelijkheid ligt bij de programmeurs ontwikkelaars en de product owner (Agile termen)</a:t>
            </a:r>
          </a:p>
          <a:p>
            <a:endParaRPr lang="nl-BE" dirty="0"/>
          </a:p>
          <a:p>
            <a:r>
              <a:rPr lang="nl-BE" dirty="0"/>
              <a:t>We verlichten te weg. Dat men het kan zien. We geven aanbevelingen. Of men er iets mee doet, is niet onze eindbeslissing. Leer ermee leven.</a:t>
            </a:r>
          </a:p>
        </p:txBody>
      </p:sp>
      <p:sp>
        <p:nvSpPr>
          <p:cNvPr id="4" name="Slide Number Placeholder 3"/>
          <p:cNvSpPr>
            <a:spLocks noGrp="1"/>
          </p:cNvSpPr>
          <p:nvPr>
            <p:ph type="sldNum" sz="quarter" idx="5"/>
          </p:nvPr>
        </p:nvSpPr>
        <p:spPr/>
        <p:txBody>
          <a:bodyPr/>
          <a:lstStyle/>
          <a:p>
            <a:fld id="{9E4A7B32-3DB6-420E-BFD4-0455F7961588}" type="slidenum">
              <a:rPr lang="nl-BE" smtClean="0"/>
              <a:t>64</a:t>
            </a:fld>
            <a:endParaRPr lang="nl-BE"/>
          </a:p>
        </p:txBody>
      </p:sp>
    </p:spTree>
    <p:extLst>
      <p:ext uri="{BB962C8B-B14F-4D97-AF65-F5344CB8AC3E}">
        <p14:creationId xmlns:p14="http://schemas.microsoft.com/office/powerpoint/2010/main" val="2066385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F4E6235B-3734-4A86-BCA3-65AED2458E3D}"/>
              </a:ext>
            </a:extLst>
          </p:cNvPr>
          <p:cNvSpPr>
            <a:spLocks noGrp="1" noChangeArrowheads="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fld id="{943155A2-8D80-46B4-BF80-3CC271E10EF3}" type="slidenum">
              <a:rPr lang="en-US" altLang="zh-CN"/>
              <a:pPr/>
              <a:t>65</a:t>
            </a:fld>
            <a:endParaRPr lang="en-US" altLang="zh-CN"/>
          </a:p>
        </p:txBody>
      </p:sp>
      <p:sp>
        <p:nvSpPr>
          <p:cNvPr id="63491" name="Rectangle 2">
            <a:extLst>
              <a:ext uri="{FF2B5EF4-FFF2-40B4-BE49-F238E27FC236}">
                <a16:creationId xmlns:a16="http://schemas.microsoft.com/office/drawing/2014/main" id="{0A9F06CF-1222-4BE7-AF36-8CA106D5928C}"/>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1C896759-7049-4B9E-A481-589717ED197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nl-BE" altLang="fr-FR" noProof="0" dirty="0"/>
              <a:t>Met al deze informatie zou je beginnen te denken dat het testteam het brein achter het project is.</a:t>
            </a:r>
          </a:p>
          <a:p>
            <a:endParaRPr lang="nl-BE" altLang="fr-FR" noProof="0" dirty="0"/>
          </a:p>
          <a:p>
            <a:r>
              <a:rPr lang="nl-BE" altLang="fr-FR" noProof="0" dirty="0"/>
              <a:t>Dit is absoluut onwaar.</a:t>
            </a:r>
          </a:p>
          <a:p>
            <a:r>
              <a:rPr lang="nl-BE" altLang="fr-FR" noProof="0" dirty="0"/>
              <a:t>We gebruiken ons brein, maar we zijn niet het brein achter het project.</a:t>
            </a:r>
          </a:p>
          <a:p>
            <a:r>
              <a:rPr lang="nl-BE" altLang="fr-FR" b="1" noProof="0" dirty="0"/>
              <a:t>Wat we hier willen zeggen is, dat we geen controle hebben over het project.</a:t>
            </a:r>
          </a:p>
          <a:p>
            <a:endParaRPr lang="nl-BE" altLang="fr-FR" b="1" noProof="0" dirty="0"/>
          </a:p>
          <a:p>
            <a:r>
              <a:rPr lang="nl-BE" altLang="fr-FR" b="1" noProof="0" dirty="0"/>
              <a:t>Testers zijn een hulpmiddel om een beter product op te leveren.</a:t>
            </a:r>
          </a:p>
          <a:p>
            <a:endParaRPr lang="en-US" altLang="fr-FR" b="1" dirty="0"/>
          </a:p>
          <a:p>
            <a:r>
              <a:rPr lang="nl-BE" altLang="fr-FR" noProof="0" dirty="0"/>
              <a:t>Onze rol is extra sensoren te zijn binnen het project. We zijn de extra ogen, oren, vingertoppen, neuzen en smaak voor de programmeurs en de project leiders.</a:t>
            </a:r>
          </a:p>
          <a:p>
            <a:endParaRPr lang="nl-BE" altLang="fr-FR" noProof="0" dirty="0"/>
          </a:p>
          <a:p>
            <a:r>
              <a:rPr lang="nl-BE" altLang="fr-FR" noProof="0" dirty="0"/>
              <a:t>• We zijn microscopen en telescopen en satelliet schotels. We helpen héél kleine dingen en zaken die héél ver weg van ons staan beter te zien en te detecteren.</a:t>
            </a:r>
          </a:p>
          <a:p>
            <a:r>
              <a:rPr lang="nl-BE" altLang="fr-FR" noProof="0" dirty="0"/>
              <a:t>• We zijn microfoons om het gehoor van onze klanten te optimaliseren. We versterken het geluid en halen zo de ruis uit “the sound” van het project. </a:t>
            </a:r>
          </a:p>
          <a:p>
            <a:r>
              <a:rPr lang="nl-BE" altLang="fr-FR" noProof="0" dirty="0"/>
              <a:t>• We zijn rookalarmen, we gebruiken de geur om rook vast te stellen. Waar rook is, is er vuur. </a:t>
            </a:r>
          </a:p>
          <a:p>
            <a:r>
              <a:rPr lang="nl-BE" altLang="fr-FR" noProof="0" dirty="0"/>
              <a:t>• We zijn de smaak en de fashion, we gaan na of het product smaakvol en sjiek genoeg is om verkoopbaar te zijn</a:t>
            </a:r>
          </a:p>
          <a:p>
            <a:r>
              <a:rPr lang="nl-BE" altLang="fr-FR" noProof="0" dirty="0"/>
              <a:t>• We volgen het project op en zijn een waardemeter voor de kwaliteit.</a:t>
            </a:r>
          </a:p>
          <a:p>
            <a:r>
              <a:rPr lang="en-US" altLang="fr-FR" dirty="0"/>
              <a:t>• </a:t>
            </a:r>
            <a:r>
              <a:rPr lang="nl-BE" altLang="fr-FR" noProof="0" dirty="0"/>
              <a:t>We maken onze handen vuil aan het product, om het door en door te kennen</a:t>
            </a:r>
            <a:r>
              <a:rPr lang="nl-NL" altLang="fr-FR" b="1" dirty="0"/>
              <a:t>.</a:t>
            </a:r>
            <a:endParaRPr lang="en-US" altLang="fr-F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Schrijf persoonlijk uit wat je denkt dat testen is.</a:t>
            </a:r>
          </a:p>
          <a:p>
            <a:pPr marL="171450" indent="-171450">
              <a:buFontTx/>
              <a:buChar char="-"/>
            </a:pPr>
            <a:r>
              <a:rPr lang="en-GB"/>
              <a:t>Iets waarvan je denkt, ik wil dit aan de anderen zeggen: Zet het op een Post-It.</a:t>
            </a:r>
          </a:p>
          <a:p>
            <a:pPr marL="0" indent="0">
              <a:buFontTx/>
              <a:buNone/>
            </a:pPr>
            <a:endParaRPr lang="en-GB"/>
          </a:p>
        </p:txBody>
      </p:sp>
      <p:sp>
        <p:nvSpPr>
          <p:cNvPr id="4" name="Slide Number Placeholder 3"/>
          <p:cNvSpPr>
            <a:spLocks noGrp="1"/>
          </p:cNvSpPr>
          <p:nvPr>
            <p:ph type="sldNum" sz="quarter" idx="5"/>
          </p:nvPr>
        </p:nvSpPr>
        <p:spPr/>
        <p:txBody>
          <a:bodyPr/>
          <a:lstStyle/>
          <a:p>
            <a:fld id="{9E4A7B32-3DB6-420E-BFD4-0455F7961588}" type="slidenum">
              <a:rPr lang="nl-BE" smtClean="0"/>
              <a:t>7</a:t>
            </a:fld>
            <a:endParaRPr lang="nl-BE"/>
          </a:p>
        </p:txBody>
      </p:sp>
    </p:spTree>
    <p:extLst>
      <p:ext uri="{BB962C8B-B14F-4D97-AF65-F5344CB8AC3E}">
        <p14:creationId xmlns:p14="http://schemas.microsoft.com/office/powerpoint/2010/main" val="945176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Schrijf persoonlijk uit wat je denkt dat het doel van testen is.</a:t>
            </a:r>
          </a:p>
          <a:p>
            <a:pPr marL="171450" indent="-171450">
              <a:buFontTx/>
              <a:buChar char="-"/>
            </a:pPr>
            <a:r>
              <a:rPr lang="en-GB"/>
              <a:t>Iets waarvan je denkt, ik wil dit aan de anderen zeggen: Zet het op een Post-It.</a:t>
            </a:r>
          </a:p>
          <a:p>
            <a:endParaRPr lang="en-US"/>
          </a:p>
        </p:txBody>
      </p:sp>
      <p:sp>
        <p:nvSpPr>
          <p:cNvPr id="4" name="Slide Number Placeholder 3"/>
          <p:cNvSpPr>
            <a:spLocks noGrp="1"/>
          </p:cNvSpPr>
          <p:nvPr>
            <p:ph type="sldNum" sz="quarter" idx="5"/>
          </p:nvPr>
        </p:nvSpPr>
        <p:spPr/>
        <p:txBody>
          <a:bodyPr/>
          <a:lstStyle/>
          <a:p>
            <a:fld id="{9E4A7B32-3DB6-420E-BFD4-0455F7961588}" type="slidenum">
              <a:rPr lang="nl-BE" smtClean="0"/>
              <a:t>8</a:t>
            </a:fld>
            <a:endParaRPr lang="nl-BE"/>
          </a:p>
        </p:txBody>
      </p:sp>
    </p:spTree>
    <p:extLst>
      <p:ext uri="{BB962C8B-B14F-4D97-AF65-F5344CB8AC3E}">
        <p14:creationId xmlns:p14="http://schemas.microsoft.com/office/powerpoint/2010/main" val="2444283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https://www.youtube.com/watch?v=cDA3_5982h8</a:t>
            </a:r>
          </a:p>
        </p:txBody>
      </p:sp>
      <p:sp>
        <p:nvSpPr>
          <p:cNvPr id="4" name="Slide Number Placeholder 3"/>
          <p:cNvSpPr>
            <a:spLocks noGrp="1"/>
          </p:cNvSpPr>
          <p:nvPr>
            <p:ph type="sldNum" sz="quarter" idx="5"/>
          </p:nvPr>
        </p:nvSpPr>
        <p:spPr/>
        <p:txBody>
          <a:bodyPr/>
          <a:lstStyle/>
          <a:p>
            <a:fld id="{9E4A7B32-3DB6-420E-BFD4-0455F7961588}" type="slidenum">
              <a:rPr lang="nl-BE" smtClean="0"/>
              <a:t>12</a:t>
            </a:fld>
            <a:endParaRPr lang="nl-BE"/>
          </a:p>
        </p:txBody>
      </p:sp>
    </p:spTree>
    <p:extLst>
      <p:ext uri="{BB962C8B-B14F-4D97-AF65-F5344CB8AC3E}">
        <p14:creationId xmlns:p14="http://schemas.microsoft.com/office/powerpoint/2010/main" val="3695604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Eigen ervaringen na het lesgeven in Word</a:t>
            </a:r>
            <a:endParaRPr lang="en-US"/>
          </a:p>
        </p:txBody>
      </p:sp>
      <p:sp>
        <p:nvSpPr>
          <p:cNvPr id="4" name="Slide Number Placeholder 3"/>
          <p:cNvSpPr>
            <a:spLocks noGrp="1"/>
          </p:cNvSpPr>
          <p:nvPr>
            <p:ph type="sldNum" sz="quarter" idx="5"/>
          </p:nvPr>
        </p:nvSpPr>
        <p:spPr/>
        <p:txBody>
          <a:bodyPr/>
          <a:lstStyle/>
          <a:p>
            <a:fld id="{9E4A7B32-3DB6-420E-BFD4-0455F7961588}" type="slidenum">
              <a:rPr lang="nl-BE" smtClean="0"/>
              <a:t>13</a:t>
            </a:fld>
            <a:endParaRPr lang="nl-BE"/>
          </a:p>
        </p:txBody>
      </p:sp>
    </p:spTree>
    <p:extLst>
      <p:ext uri="{BB962C8B-B14F-4D97-AF65-F5344CB8AC3E}">
        <p14:creationId xmlns:p14="http://schemas.microsoft.com/office/powerpoint/2010/main" val="8600482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Eigen ervaringen na het lesgeven in Excel</a:t>
            </a:r>
            <a:endParaRPr lang="en-US"/>
          </a:p>
        </p:txBody>
      </p:sp>
      <p:sp>
        <p:nvSpPr>
          <p:cNvPr id="4" name="Slide Number Placeholder 3"/>
          <p:cNvSpPr>
            <a:spLocks noGrp="1"/>
          </p:cNvSpPr>
          <p:nvPr>
            <p:ph type="sldNum" sz="quarter" idx="5"/>
          </p:nvPr>
        </p:nvSpPr>
        <p:spPr/>
        <p:txBody>
          <a:bodyPr/>
          <a:lstStyle/>
          <a:p>
            <a:fld id="{9E4A7B32-3DB6-420E-BFD4-0455F7961588}" type="slidenum">
              <a:rPr lang="nl-BE" smtClean="0"/>
              <a:t>14</a:t>
            </a:fld>
            <a:endParaRPr lang="nl-BE"/>
          </a:p>
        </p:txBody>
      </p:sp>
    </p:spTree>
    <p:extLst>
      <p:ext uri="{BB962C8B-B14F-4D97-AF65-F5344CB8AC3E}">
        <p14:creationId xmlns:p14="http://schemas.microsoft.com/office/powerpoint/2010/main" val="1466314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noProof="0" dirty="0"/>
              <a:t>Dus, je hebt je GSM laten vallen. Hoe en wat ga je testen om te kijken of je toestel nog werkt?</a:t>
            </a:r>
          </a:p>
          <a:p>
            <a:endParaRPr lang="nl-BE" noProof="0" dirty="0"/>
          </a:p>
          <a:p>
            <a:r>
              <a:rPr lang="nl-BE" noProof="0" dirty="0"/>
              <a:t>Het idee achter deze oefening is dat in eerste instantie mensen gaan proberen de GSM te starten. Als dat lukt gaan ze checken of men op het scherm icoontjes kan aanklikken.</a:t>
            </a:r>
          </a:p>
          <a:p>
            <a:r>
              <a:rPr lang="nl-BE" noProof="0" dirty="0"/>
              <a:t>Dit kan zeker een goede start zijn in het echte leven, maar het is belangrijk te weten dat er een verschil is tussen experimenteren en het echte leven.</a:t>
            </a:r>
          </a:p>
          <a:p>
            <a:r>
              <a:rPr lang="nl-BE" noProof="0" dirty="0"/>
              <a:t>Probeer te vermijden testen te starten, zonder dat je de context begrijpt.</a:t>
            </a:r>
          </a:p>
          <a:p>
            <a:endParaRPr lang="nl-BE" noProof="0" dirty="0"/>
          </a:p>
          <a:p>
            <a:r>
              <a:rPr lang="nl-BE" noProof="0" dirty="0"/>
              <a:t>Stel vragen om de situatie beter te begrijpen</a:t>
            </a:r>
            <a:r>
              <a:rPr lang="en-US" dirty="0"/>
              <a:t>.</a:t>
            </a:r>
          </a:p>
          <a:p>
            <a:endParaRPr lang="nl-BE" noProof="0" dirty="0"/>
          </a:p>
          <a:p>
            <a:r>
              <a:rPr lang="nl-BE" noProof="0" dirty="0"/>
              <a:t>Altijd op de hoogte zijn van de context, zal je veel kopzorgen besparen.</a:t>
            </a:r>
          </a:p>
        </p:txBody>
      </p:sp>
      <p:sp>
        <p:nvSpPr>
          <p:cNvPr id="4" name="Slide Number Placeholder 3"/>
          <p:cNvSpPr>
            <a:spLocks noGrp="1"/>
          </p:cNvSpPr>
          <p:nvPr>
            <p:ph type="sldNum" sz="quarter" idx="5"/>
          </p:nvPr>
        </p:nvSpPr>
        <p:spPr/>
        <p:txBody>
          <a:bodyPr/>
          <a:lstStyle/>
          <a:p>
            <a:fld id="{9E4A7B32-3DB6-420E-BFD4-0455F7961588}" type="slidenum">
              <a:rPr lang="nl-BE" smtClean="0"/>
              <a:t>15</a:t>
            </a:fld>
            <a:endParaRPr lang="nl-BE"/>
          </a:p>
        </p:txBody>
      </p:sp>
    </p:spTree>
    <p:extLst>
      <p:ext uri="{BB962C8B-B14F-4D97-AF65-F5344CB8AC3E}">
        <p14:creationId xmlns:p14="http://schemas.microsoft.com/office/powerpoint/2010/main" val="4042062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Tijdelijke aanduiding voor tekst 7"/>
          <p:cNvSpPr>
            <a:spLocks noGrp="1"/>
          </p:cNvSpPr>
          <p:nvPr>
            <p:ph type="body" sz="quarter" idx="10"/>
          </p:nvPr>
        </p:nvSpPr>
        <p:spPr>
          <a:xfrm>
            <a:off x="965200" y="3810000"/>
            <a:ext cx="8686800" cy="381000"/>
          </a:xfrm>
          <a:prstGeom prst="rect">
            <a:avLst/>
          </a:prstGeom>
        </p:spPr>
        <p:txBody>
          <a:bodyPr vert="horz"/>
          <a:lstStyle>
            <a:lvl1pPr>
              <a:defRPr sz="1800" b="0" i="1" cap="none">
                <a:solidFill>
                  <a:schemeClr val="bg1"/>
                </a:solidFill>
                <a:latin typeface=""/>
              </a:defRPr>
            </a:lvl1pPr>
            <a:lvl2pPr>
              <a:defRPr sz="1400" b="0" i="1" cap="none">
                <a:solidFill>
                  <a:schemeClr val="bg1"/>
                </a:solidFill>
                <a:latin typeface=""/>
              </a:defRPr>
            </a:lvl2pPr>
            <a:lvl3pPr>
              <a:defRPr sz="1400" b="0" i="1" cap="none">
                <a:solidFill>
                  <a:schemeClr val="bg1"/>
                </a:solidFill>
                <a:latin typeface=""/>
              </a:defRPr>
            </a:lvl3pPr>
            <a:lvl4pPr>
              <a:defRPr sz="1400" b="0" i="1" cap="none">
                <a:solidFill>
                  <a:schemeClr val="bg1"/>
                </a:solidFill>
                <a:latin typeface=""/>
              </a:defRPr>
            </a:lvl4pPr>
            <a:lvl5pPr>
              <a:defRPr sz="1400" b="0" i="1" cap="none">
                <a:solidFill>
                  <a:schemeClr val="bg1"/>
                </a:solidFill>
                <a:latin typeface=""/>
              </a:defRPr>
            </a:lvl5pPr>
          </a:lstStyle>
          <a:p>
            <a:pPr lvl="0"/>
            <a:r>
              <a:rPr lang="en-US" dirty="0"/>
              <a:t>Click to edit Master text styles</a:t>
            </a:r>
          </a:p>
        </p:txBody>
      </p:sp>
      <p:sp>
        <p:nvSpPr>
          <p:cNvPr id="6" name="Text Placeholder 9"/>
          <p:cNvSpPr>
            <a:spLocks noGrp="1"/>
          </p:cNvSpPr>
          <p:nvPr>
            <p:ph type="body" sz="quarter" idx="11"/>
          </p:nvPr>
        </p:nvSpPr>
        <p:spPr>
          <a:xfrm>
            <a:off x="965200" y="2009800"/>
            <a:ext cx="8686800" cy="1190600"/>
          </a:xfrm>
          <a:prstGeom prst="rect">
            <a:avLst/>
          </a:prstGeom>
        </p:spPr>
        <p:txBody>
          <a:bodyPr/>
          <a:lstStyle>
            <a:lvl1pPr>
              <a:defRPr sz="3600" baseline="0"/>
            </a:lvl1pPr>
          </a:lstStyle>
          <a:p>
            <a:pPr lvl="0"/>
            <a:r>
              <a:rPr lang="en-US" dirty="0"/>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431800" y="569640"/>
            <a:ext cx="9296400" cy="720080"/>
          </a:xfrm>
          <a:prstGeom prst="rect">
            <a:avLst/>
          </a:prstGeom>
        </p:spPr>
        <p:txBody>
          <a:bodyPr lIns="0" tIns="0" rIns="0" bIns="0"/>
          <a:lstStyle>
            <a:lvl1pPr>
              <a:defRPr sz="3200" b="1" i="0">
                <a:solidFill>
                  <a:srgbClr val="034EA2"/>
                </a:solidFill>
                <a:latin typeface="Arial"/>
                <a:cs typeface="Arial"/>
              </a:defRPr>
            </a:lvl1pPr>
          </a:lstStyle>
          <a:p>
            <a:r>
              <a:rPr lang="en-US" dirty="0"/>
              <a:t>Click to edit Master title style</a:t>
            </a:r>
            <a:endParaRPr dirty="0"/>
          </a:p>
        </p:txBody>
      </p:sp>
      <p:sp>
        <p:nvSpPr>
          <p:cNvPr id="6" name="Holder 6"/>
          <p:cNvSpPr>
            <a:spLocks noGrp="1"/>
          </p:cNvSpPr>
          <p:nvPr>
            <p:ph type="sldNum" sz="quarter" idx="7"/>
          </p:nvPr>
        </p:nvSpPr>
        <p:spPr>
          <a:xfrm>
            <a:off x="-101600" y="7162800"/>
            <a:ext cx="533400" cy="184666"/>
          </a:xfrm>
          <a:prstGeom prst="rect">
            <a:avLst/>
          </a:prstGeom>
        </p:spPr>
        <p:txBody>
          <a:bodyPr lIns="0" tIns="0" rIns="0" bIns="0"/>
          <a:lstStyle>
            <a:lvl1pPr algn="r">
              <a:defRPr sz="1400">
                <a:solidFill>
                  <a:schemeClr val="tx1">
                    <a:tint val="75000"/>
                  </a:schemeClr>
                </a:solidFill>
              </a:defRPr>
            </a:lvl1pPr>
          </a:lstStyle>
          <a:p>
            <a:fld id="{B6F15528-21DE-4FAA-801E-634DDDAF4B2B}" type="slidenum">
              <a:rPr lang="en-US" smtClean="0"/>
              <a:pPr/>
              <a:t>‹#›</a:t>
            </a:fld>
            <a:endParaRPr lang="en-US"/>
          </a:p>
        </p:txBody>
      </p:sp>
      <p:sp>
        <p:nvSpPr>
          <p:cNvPr id="10" name="Text Placeholder 9">
            <a:extLst>
              <a:ext uri="{FF2B5EF4-FFF2-40B4-BE49-F238E27FC236}">
                <a16:creationId xmlns:a16="http://schemas.microsoft.com/office/drawing/2014/main" id="{762E970E-587F-4D95-98BF-EB16877CCF6D}"/>
              </a:ext>
            </a:extLst>
          </p:cNvPr>
          <p:cNvSpPr>
            <a:spLocks noGrp="1"/>
          </p:cNvSpPr>
          <p:nvPr>
            <p:ph type="body" sz="quarter" idx="10"/>
          </p:nvPr>
        </p:nvSpPr>
        <p:spPr>
          <a:xfrm>
            <a:off x="431800" y="1433513"/>
            <a:ext cx="9296400" cy="5184775"/>
          </a:xfrm>
          <a:prstGeom prst="rect">
            <a:avLst/>
          </a:prstGeom>
        </p:spPr>
        <p:txBody>
          <a:bodyPr/>
          <a:lstStyle>
            <a:lvl1pPr marL="285750" indent="-285750">
              <a:buFont typeface="Arial" panose="020B0604020202020204" pitchFamily="34" charset="0"/>
              <a:buChar char="•"/>
              <a:defRPr sz="3200" cap="small" baseline="0">
                <a:solidFill>
                  <a:schemeClr val="tx1"/>
                </a:solidFill>
                <a:latin typeface="+mj-lt"/>
              </a:defRPr>
            </a:lvl1pPr>
            <a:lvl2pPr marL="742950" indent="-285750">
              <a:buFont typeface="Arial" panose="020B0604020202020204" pitchFamily="34" charset="0"/>
              <a:buChar char="•"/>
              <a:defRPr sz="2400">
                <a:solidFill>
                  <a:schemeClr val="tx1"/>
                </a:solidFill>
                <a:latin typeface="+mj-lt"/>
              </a:defRPr>
            </a:lvl2pPr>
            <a:lvl3pPr marL="1200150" indent="-285750">
              <a:buFont typeface="Arial" panose="020B0604020202020204" pitchFamily="34" charset="0"/>
              <a:buChar char="•"/>
              <a:defRPr sz="2400">
                <a:solidFill>
                  <a:schemeClr val="tx1"/>
                </a:solidFill>
                <a:latin typeface="+mj-lt"/>
              </a:defRPr>
            </a:lvl3pPr>
            <a:lvl4pPr marL="1657350" indent="-285750">
              <a:buFont typeface="Arial" panose="020B0604020202020204" pitchFamily="34" charset="0"/>
              <a:buChar char="•"/>
              <a:defRPr sz="2400">
                <a:solidFill>
                  <a:schemeClr val="tx1"/>
                </a:solidFill>
                <a:latin typeface="+mj-lt"/>
              </a:defRPr>
            </a:lvl4pPr>
            <a:lvl5pPr marL="2114550" indent="-285750">
              <a:buFont typeface="Arial" panose="020B0604020202020204" pitchFamily="34" charset="0"/>
              <a:buChar char="•"/>
              <a:defRPr sz="2400">
                <a:solidFill>
                  <a:schemeClr val="tx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Small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431800" y="569640"/>
            <a:ext cx="9296400" cy="720080"/>
          </a:xfrm>
          <a:prstGeom prst="rect">
            <a:avLst/>
          </a:prstGeom>
        </p:spPr>
        <p:txBody>
          <a:bodyPr lIns="0" tIns="0" rIns="0" bIns="0"/>
          <a:lstStyle>
            <a:lvl1pPr>
              <a:defRPr sz="3200" b="1" i="0">
                <a:solidFill>
                  <a:srgbClr val="034EA2"/>
                </a:solidFill>
                <a:latin typeface="Arial"/>
                <a:cs typeface="Arial"/>
              </a:defRPr>
            </a:lvl1pPr>
          </a:lstStyle>
          <a:p>
            <a:r>
              <a:rPr lang="en-US" dirty="0"/>
              <a:t>Click to edit Master title style</a:t>
            </a:r>
            <a:endParaRPr dirty="0"/>
          </a:p>
        </p:txBody>
      </p:sp>
      <p:sp>
        <p:nvSpPr>
          <p:cNvPr id="6" name="Holder 6"/>
          <p:cNvSpPr>
            <a:spLocks noGrp="1"/>
          </p:cNvSpPr>
          <p:nvPr>
            <p:ph type="sldNum" sz="quarter" idx="7"/>
          </p:nvPr>
        </p:nvSpPr>
        <p:spPr>
          <a:xfrm>
            <a:off x="-101600" y="7162800"/>
            <a:ext cx="533400" cy="184666"/>
          </a:xfrm>
          <a:prstGeom prst="rect">
            <a:avLst/>
          </a:prstGeom>
        </p:spPr>
        <p:txBody>
          <a:bodyPr lIns="0" tIns="0" rIns="0" bIns="0"/>
          <a:lstStyle>
            <a:lvl1pPr algn="r">
              <a:defRPr sz="1400">
                <a:solidFill>
                  <a:schemeClr val="tx1">
                    <a:tint val="75000"/>
                  </a:schemeClr>
                </a:solidFill>
              </a:defRPr>
            </a:lvl1pPr>
          </a:lstStyle>
          <a:p>
            <a:fld id="{B6F15528-21DE-4FAA-801E-634DDDAF4B2B}" type="slidenum">
              <a:rPr lang="en-US" smtClean="0"/>
              <a:pPr/>
              <a:t>‹#›</a:t>
            </a:fld>
            <a:endParaRPr lang="en-US"/>
          </a:p>
        </p:txBody>
      </p:sp>
      <p:sp>
        <p:nvSpPr>
          <p:cNvPr id="10" name="Text Placeholder 9">
            <a:extLst>
              <a:ext uri="{FF2B5EF4-FFF2-40B4-BE49-F238E27FC236}">
                <a16:creationId xmlns:a16="http://schemas.microsoft.com/office/drawing/2014/main" id="{762E970E-587F-4D95-98BF-EB16877CCF6D}"/>
              </a:ext>
            </a:extLst>
          </p:cNvPr>
          <p:cNvSpPr>
            <a:spLocks noGrp="1"/>
          </p:cNvSpPr>
          <p:nvPr>
            <p:ph type="body" sz="quarter" idx="10"/>
          </p:nvPr>
        </p:nvSpPr>
        <p:spPr>
          <a:xfrm>
            <a:off x="431800" y="1433513"/>
            <a:ext cx="9296400" cy="5184775"/>
          </a:xfrm>
          <a:prstGeom prst="rect">
            <a:avLst/>
          </a:prstGeom>
        </p:spPr>
        <p:txBody>
          <a:bodyPr/>
          <a:lstStyle>
            <a:lvl1pPr marL="285750" indent="-285750">
              <a:buFont typeface="Arial" panose="020B0604020202020204" pitchFamily="34" charset="0"/>
              <a:buChar char="•"/>
              <a:defRPr sz="2400" cap="small" baseline="0">
                <a:solidFill>
                  <a:schemeClr val="tx1"/>
                </a:solidFill>
                <a:latin typeface="+mj-lt"/>
              </a:defRPr>
            </a:lvl1pPr>
            <a:lvl2pPr marL="742950" indent="-285750">
              <a:buFont typeface="Arial" panose="020B0604020202020204" pitchFamily="34" charset="0"/>
              <a:buChar char="•"/>
              <a:defRPr sz="1800">
                <a:solidFill>
                  <a:schemeClr val="tx1"/>
                </a:solidFill>
                <a:latin typeface="+mj-lt"/>
              </a:defRPr>
            </a:lvl2pPr>
            <a:lvl3pPr marL="1200150" indent="-285750">
              <a:buFont typeface="Arial" panose="020B0604020202020204" pitchFamily="34" charset="0"/>
              <a:buChar char="•"/>
              <a:defRPr sz="1800">
                <a:solidFill>
                  <a:schemeClr val="tx1"/>
                </a:solidFill>
                <a:latin typeface="+mj-lt"/>
              </a:defRPr>
            </a:lvl3pPr>
            <a:lvl4pPr marL="1657350" indent="-285750">
              <a:buFont typeface="Arial" panose="020B0604020202020204" pitchFamily="34" charset="0"/>
              <a:buChar char="•"/>
              <a:defRPr sz="1800">
                <a:solidFill>
                  <a:schemeClr val="tx1"/>
                </a:solidFill>
                <a:latin typeface="+mj-lt"/>
              </a:defRPr>
            </a:lvl4pPr>
            <a:lvl5pPr marL="2114550" indent="-285750">
              <a:buFont typeface="Arial" panose="020B0604020202020204" pitchFamily="34" charset="0"/>
              <a:buChar char="•"/>
              <a:defRPr sz="1800">
                <a:solidFill>
                  <a:schemeClr val="tx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15320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Copyright">
    <p:bg>
      <p:bgPr>
        <a:blipFill rotWithShape="1">
          <a:blip r:embed="rId2"/>
          <a:stretch>
            <a:fillRect/>
          </a:stretch>
        </a:blipFill>
        <a:effectLst/>
      </p:bgPr>
    </p:bg>
    <p:spTree>
      <p:nvGrpSpPr>
        <p:cNvPr id="1" name=""/>
        <p:cNvGrpSpPr/>
        <p:nvPr/>
      </p:nvGrpSpPr>
      <p:grpSpPr>
        <a:xfrm>
          <a:off x="0" y="0"/>
          <a:ext cx="0" cy="0"/>
          <a:chOff x="0" y="0"/>
          <a:chExt cx="0" cy="0"/>
        </a:xfrm>
      </p:grpSpPr>
      <p:sp>
        <p:nvSpPr>
          <p:cNvPr id="6" name="Holder 6"/>
          <p:cNvSpPr>
            <a:spLocks noGrp="1"/>
          </p:cNvSpPr>
          <p:nvPr>
            <p:ph type="sldNum" sz="quarter" idx="7"/>
          </p:nvPr>
        </p:nvSpPr>
        <p:spPr>
          <a:xfrm>
            <a:off x="-101600" y="7162800"/>
            <a:ext cx="533400" cy="184666"/>
          </a:xfrm>
          <a:prstGeom prst="rect">
            <a:avLst/>
          </a:prstGeom>
        </p:spPr>
        <p:txBody>
          <a:bodyPr lIns="0" tIns="0" rIns="0" bIns="0"/>
          <a:lstStyle>
            <a:lvl1pPr algn="r">
              <a:defRPr sz="1400">
                <a:solidFill>
                  <a:schemeClr val="tx1">
                    <a:tint val="75000"/>
                  </a:schemeClr>
                </a:solidFill>
              </a:defRPr>
            </a:lvl1pPr>
          </a:lstStyle>
          <a:p>
            <a:fld id="{B6F15528-21DE-4FAA-801E-634DDDAF4B2B}" type="slidenum">
              <a:rPr lang="en-US" smtClean="0"/>
              <a:pPr/>
              <a:t>‹#›</a:t>
            </a:fld>
            <a:endParaRPr lang="en-US"/>
          </a:p>
        </p:txBody>
      </p:sp>
      <p:sp>
        <p:nvSpPr>
          <p:cNvPr id="8" name="TextBox 7">
            <a:extLst>
              <a:ext uri="{FF2B5EF4-FFF2-40B4-BE49-F238E27FC236}">
                <a16:creationId xmlns:a16="http://schemas.microsoft.com/office/drawing/2014/main" id="{15931FA1-F2CD-43B8-9F83-6D60CAEF2E93}"/>
              </a:ext>
            </a:extLst>
          </p:cNvPr>
          <p:cNvSpPr txBox="1"/>
          <p:nvPr userDrawn="1"/>
        </p:nvSpPr>
        <p:spPr>
          <a:xfrm>
            <a:off x="736600" y="2783541"/>
            <a:ext cx="8686800" cy="3754874"/>
          </a:xfrm>
          <a:prstGeom prst="rect">
            <a:avLst/>
          </a:prstGeom>
          <a:noFill/>
        </p:spPr>
        <p:txBody>
          <a:bodyPr wrap="square">
            <a:spAutoFit/>
          </a:bodyPr>
          <a:lstStyle/>
          <a:p>
            <a:pPr marL="0" indent="0">
              <a:buNone/>
            </a:pPr>
            <a:r>
              <a:rPr lang="nl-NL" sz="1400" b="0" i="1" dirty="0"/>
              <a:t>© Syntra West </a:t>
            </a:r>
            <a:endParaRPr lang="nl-BE" sz="1400" b="0" i="1" dirty="0"/>
          </a:p>
          <a:p>
            <a:pPr marL="0" indent="0">
              <a:buNone/>
            </a:pPr>
            <a:endParaRPr lang="nl-BE" sz="1400" i="1" dirty="0"/>
          </a:p>
          <a:p>
            <a:pPr marL="0" indent="0">
              <a:buNone/>
            </a:pPr>
            <a:r>
              <a:rPr lang="nl-NL" sz="1400" b="0" i="1" dirty="0"/>
              <a:t>De docent/auteur en Syntra West behouden zich het recht voor de inhoud, het beeldmateriaal en alle verdere informatie in deze PowerPoint zonder voorafgaand bericht aan te passen of te verbeteren.</a:t>
            </a:r>
            <a:endParaRPr lang="nl-BE" sz="1400" b="0" i="1" dirty="0"/>
          </a:p>
          <a:p>
            <a:pPr marL="0" indent="0">
              <a:buNone/>
            </a:pPr>
            <a:r>
              <a:rPr lang="nl-NL" sz="1400" b="0" i="1" dirty="0"/>
              <a:t>Deze PowerPoint is met zorg samengesteld, waarbij alles werd in het werk gesteld om de juistheid van de inhoud te verzekeren, niettemin wordt deze PowerPoint ter beschikking gesteld zonder enige garantie.</a:t>
            </a:r>
            <a:endParaRPr lang="nl-BE" sz="1400" b="0" i="1" dirty="0"/>
          </a:p>
          <a:p>
            <a:pPr marL="0" indent="0">
              <a:buNone/>
            </a:pPr>
            <a:r>
              <a:rPr lang="nl-NL" sz="1400" b="0" i="1" dirty="0"/>
              <a:t>De docent/auteur en Syntra West  kunnen niet verantwoordelijk noch aansprakelijk gesteld worden voor eventuele materiële schade of andere vergissingen die voortvloeien uit het gebruik van de informatie uit deze PowerPoint of voor eventuele fouten of vergissingen in de PowerPoint. Dit cursusmateriaal is auteursrechtelijk beschermd. </a:t>
            </a:r>
            <a:endParaRPr lang="nl-BE" sz="1400" b="0" i="1" dirty="0"/>
          </a:p>
          <a:p>
            <a:pPr marL="0" indent="0">
              <a:buNone/>
            </a:pPr>
            <a:endParaRPr lang="nl-NL" sz="1400" b="0" i="1" dirty="0"/>
          </a:p>
          <a:p>
            <a:pPr marL="0" indent="0">
              <a:buNone/>
            </a:pPr>
            <a:r>
              <a:rPr lang="nl-NL" sz="1400" b="1" i="1" dirty="0">
                <a:solidFill>
                  <a:srgbClr val="FF0000"/>
                </a:solidFill>
              </a:rPr>
              <a:t>Alles</a:t>
            </a:r>
            <a:r>
              <a:rPr lang="nl-NL" sz="1400" b="0" i="1" dirty="0"/>
              <a:t> uit deze uitgave mag worden verveelvoudigd en/of openbaar gemaakt door middel van druk, fotokopie, elektronisch of op welke andere wijze ook, of in een retrieval systeem worden opgeslagen, zonder voorafgaandelijke schriftelijke toestemming van de docent/auteur. Een verwijzing naar de bron en auteur wordt gewaardeerd.</a:t>
            </a:r>
          </a:p>
          <a:p>
            <a:pPr marL="0" indent="0">
              <a:buNone/>
            </a:pPr>
            <a:endParaRPr lang="nl-NL" sz="1400" b="0" i="1" dirty="0"/>
          </a:p>
          <a:p>
            <a:pPr marL="0" indent="0">
              <a:buNone/>
            </a:pPr>
            <a:r>
              <a:rPr lang="nl-NL" sz="1400" b="1" i="1" dirty="0">
                <a:solidFill>
                  <a:srgbClr val="FF0000"/>
                </a:solidFill>
              </a:rPr>
              <a:t>Niets</a:t>
            </a:r>
            <a:r>
              <a:rPr lang="nl-NL" sz="1400" b="0" i="1" dirty="0"/>
              <a:t> uit deze uitgave mag worden verveelvoudigd en/of openbaar gemaakt door middel van druk, fotokopie, elektronisch of op welke andere wijze ook, of in een retrieval systeem worden opgeslagen, zonder voorafgaandelijke schriftelijke toestemming van de Syntra West.</a:t>
            </a:r>
            <a:endParaRPr lang="nl-BE" sz="1400" b="0" i="1" dirty="0"/>
          </a:p>
        </p:txBody>
      </p:sp>
      <p:sp>
        <p:nvSpPr>
          <p:cNvPr id="11" name="TextBox 10">
            <a:extLst>
              <a:ext uri="{FF2B5EF4-FFF2-40B4-BE49-F238E27FC236}">
                <a16:creationId xmlns:a16="http://schemas.microsoft.com/office/drawing/2014/main" id="{7A162432-948D-43AF-AC7F-A4A04E50561B}"/>
              </a:ext>
            </a:extLst>
          </p:cNvPr>
          <p:cNvSpPr txBox="1"/>
          <p:nvPr userDrawn="1"/>
        </p:nvSpPr>
        <p:spPr>
          <a:xfrm>
            <a:off x="736600" y="641648"/>
            <a:ext cx="8686800" cy="1107996"/>
          </a:xfrm>
          <a:prstGeom prst="rect">
            <a:avLst/>
          </a:prstGeom>
        </p:spPr>
        <p:txBody>
          <a:bodyPr wrap="square" lIns="0" tIns="0" rIns="0" bIns="0" rtlCol="0">
            <a:spAutoFit/>
          </a:bodyPr>
          <a:lstStyle/>
          <a:p>
            <a:pPr algn="l" defTabSz="914400"/>
            <a:r>
              <a:rPr lang="nl-NL" sz="1800">
                <a:solidFill>
                  <a:srgbClr val="034EA2"/>
                </a:solidFill>
              </a:rPr>
              <a:t>Hoofdtitel: Software Testen</a:t>
            </a:r>
            <a:br>
              <a:rPr lang="nl-NL" sz="1800">
                <a:solidFill>
                  <a:srgbClr val="034EA2"/>
                </a:solidFill>
              </a:rPr>
            </a:br>
            <a:r>
              <a:rPr lang="nl-NL" sz="1800">
                <a:solidFill>
                  <a:srgbClr val="034EA2"/>
                </a:solidFill>
              </a:rPr>
              <a:t>Subtitel: Grondbeginselen / Basis principes</a:t>
            </a:r>
            <a:br>
              <a:rPr lang="nl-NL" sz="1800">
                <a:solidFill>
                  <a:srgbClr val="034EA2"/>
                </a:solidFill>
              </a:rPr>
            </a:br>
            <a:r>
              <a:rPr lang="nl-NL" sz="1800">
                <a:solidFill>
                  <a:srgbClr val="034EA2"/>
                </a:solidFill>
              </a:rPr>
              <a:t>Auteur / docent: Vincent Van De Walle</a:t>
            </a:r>
            <a:br>
              <a:rPr lang="nl-NL" sz="1800">
                <a:solidFill>
                  <a:srgbClr val="034EA2"/>
                </a:solidFill>
              </a:rPr>
            </a:br>
            <a:r>
              <a:rPr lang="nl-NL" sz="1800">
                <a:solidFill>
                  <a:srgbClr val="034EA2"/>
                </a:solidFill>
              </a:rPr>
              <a:t>Versie: Gebruikt tijdens opleiding</a:t>
            </a:r>
            <a:endParaRPr lang="en-US" sz="2400">
              <a:solidFill>
                <a:srgbClr val="034EA2"/>
              </a:solidFill>
            </a:endParaRPr>
          </a:p>
        </p:txBody>
      </p:sp>
    </p:spTree>
    <p:extLst>
      <p:ext uri="{BB962C8B-B14F-4D97-AF65-F5344CB8AC3E}">
        <p14:creationId xmlns:p14="http://schemas.microsoft.com/office/powerpoint/2010/main" val="743637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8" name="Tekstvak 7"/>
          <p:cNvSpPr txBox="1"/>
          <p:nvPr userDrawn="1"/>
        </p:nvSpPr>
        <p:spPr>
          <a:xfrm>
            <a:off x="812800" y="2819400"/>
            <a:ext cx="4800600" cy="1077218"/>
          </a:xfrm>
          <a:prstGeom prst="rect">
            <a:avLst/>
          </a:prstGeom>
          <a:noFill/>
        </p:spPr>
        <p:txBody>
          <a:bodyPr wrap="square" rtlCol="0">
            <a:spAutoFit/>
          </a:bodyPr>
          <a:lstStyle/>
          <a:p>
            <a:pPr rtl="0"/>
            <a:r>
              <a:rPr lang="en-US" sz="3200" b="1" i="0" u="none" strike="noStrike" kern="1200" cap="all" spc="200" baseline="30000" err="1">
                <a:solidFill>
                  <a:schemeClr val="bg1"/>
                </a:solidFill>
                <a:latin typeface=""/>
                <a:ea typeface="+mn-ea"/>
                <a:cs typeface="+mn-cs"/>
              </a:rPr>
              <a:t>contacteer</a:t>
            </a:r>
            <a:r>
              <a:rPr lang="en-US" sz="3200" b="1" i="0" u="none" strike="noStrike" kern="1200" cap="all" spc="200" baseline="30000">
                <a:solidFill>
                  <a:schemeClr val="bg1"/>
                </a:solidFill>
                <a:latin typeface=""/>
                <a:ea typeface="+mn-ea"/>
                <a:cs typeface="+mn-cs"/>
              </a:rPr>
              <a:t> </a:t>
            </a:r>
            <a:r>
              <a:rPr lang="en-US" sz="3200" b="1" i="0" u="none" strike="noStrike" kern="1200" cap="all" spc="200" baseline="30000" err="1">
                <a:solidFill>
                  <a:schemeClr val="bg1"/>
                </a:solidFill>
                <a:latin typeface=""/>
                <a:ea typeface="+mn-ea"/>
                <a:cs typeface="+mn-cs"/>
              </a:rPr>
              <a:t>ons</a:t>
            </a:r>
            <a:endParaRPr lang="en-US" sz="3200" b="1" i="0" u="none" strike="noStrike" kern="1200" cap="all" spc="200" baseline="30000">
              <a:solidFill>
                <a:schemeClr val="bg1"/>
              </a:solidFill>
              <a:latin typeface=""/>
              <a:ea typeface="+mn-ea"/>
              <a:cs typeface="+mn-cs"/>
            </a:endParaRPr>
          </a:p>
          <a:p>
            <a:pPr rtl="0"/>
            <a:r>
              <a:rPr lang="en-US" sz="3200" b="1" i="0" u="none" strike="noStrike" kern="1200" cap="all" spc="200" baseline="30000" err="1">
                <a:solidFill>
                  <a:schemeClr val="bg1"/>
                </a:solidFill>
                <a:latin typeface=""/>
                <a:ea typeface="+mn-ea"/>
                <a:cs typeface="+mn-cs"/>
              </a:rPr>
              <a:t>voor</a:t>
            </a:r>
            <a:r>
              <a:rPr lang="en-US" sz="3200" b="1" i="0" u="none" strike="noStrike" kern="1200" cap="all" spc="200" baseline="30000">
                <a:solidFill>
                  <a:schemeClr val="bg1"/>
                </a:solidFill>
                <a:latin typeface=""/>
                <a:ea typeface="+mn-ea"/>
                <a:cs typeface="+mn-cs"/>
              </a:rPr>
              <a:t> </a:t>
            </a:r>
            <a:r>
              <a:rPr lang="en-US" sz="3200" b="1" i="0" u="none" strike="noStrike" kern="1200" cap="all" spc="200" baseline="30000" err="1">
                <a:solidFill>
                  <a:schemeClr val="bg1"/>
                </a:solidFill>
                <a:latin typeface=""/>
                <a:ea typeface="+mn-ea"/>
                <a:cs typeface="+mn-cs"/>
              </a:rPr>
              <a:t>maatprojecten</a:t>
            </a:r>
            <a:endParaRPr lang="en-US" sz="3200" b="1" i="0" u="none" strike="noStrike" kern="1200" cap="all" spc="200" baseline="30000">
              <a:solidFill>
                <a:schemeClr val="bg1"/>
              </a:solidFill>
              <a:latin typeface=""/>
              <a:ea typeface="+mn-ea"/>
              <a:cs typeface="+mn-cs"/>
            </a:endParaRPr>
          </a:p>
          <a:p>
            <a:pPr rtl="0"/>
            <a:r>
              <a:rPr lang="en-US" sz="3200" b="1" i="0" u="none" strike="noStrike" kern="1200" cap="all" spc="200" baseline="30000">
                <a:solidFill>
                  <a:schemeClr val="bg1"/>
                </a:solidFill>
                <a:latin typeface=""/>
                <a:ea typeface="+mn-ea"/>
                <a:cs typeface="+mn-cs"/>
              </a:rPr>
              <a:t>en </a:t>
            </a:r>
            <a:r>
              <a:rPr lang="en-US" sz="3200" b="1" i="0" u="none" strike="noStrike" kern="1200" cap="all" spc="200" baseline="30000" err="1">
                <a:solidFill>
                  <a:schemeClr val="bg1"/>
                </a:solidFill>
                <a:latin typeface=""/>
                <a:ea typeface="+mn-ea"/>
                <a:cs typeface="+mn-cs"/>
              </a:rPr>
              <a:t>adviesverlening</a:t>
            </a:r>
            <a:endParaRPr lang="nl-NL" sz="3200" cap="all" spc="200" baseline="30000">
              <a:solidFill>
                <a:schemeClr val="bg1"/>
              </a:solidFill>
              <a:latin typeface=""/>
            </a:endParaRPr>
          </a:p>
        </p:txBody>
      </p:sp>
      <p:pic>
        <p:nvPicPr>
          <p:cNvPr id="10" name="Afbeelding 9"/>
          <p:cNvPicPr>
            <a:picLocks noChangeAspect="1"/>
          </p:cNvPicPr>
          <p:nvPr userDrawn="1"/>
        </p:nvPicPr>
        <p:blipFill>
          <a:blip r:embed="rId2"/>
          <a:stretch>
            <a:fillRect/>
          </a:stretch>
        </p:blipFill>
        <p:spPr>
          <a:xfrm>
            <a:off x="8280400" y="6806623"/>
            <a:ext cx="1339273" cy="496455"/>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13359" y="4038600"/>
            <a:ext cx="2337841" cy="1165682"/>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ddresses">
    <p:spTree>
      <p:nvGrpSpPr>
        <p:cNvPr id="1" name=""/>
        <p:cNvGrpSpPr/>
        <p:nvPr/>
      </p:nvGrpSpPr>
      <p:grpSpPr>
        <a:xfrm>
          <a:off x="0" y="0"/>
          <a:ext cx="0" cy="0"/>
          <a:chOff x="0" y="0"/>
          <a:chExt cx="0" cy="0"/>
        </a:xfrm>
      </p:grpSpPr>
      <p:sp>
        <p:nvSpPr>
          <p:cNvPr id="8" name="Tekstvak 7"/>
          <p:cNvSpPr txBox="1"/>
          <p:nvPr userDrawn="1"/>
        </p:nvSpPr>
        <p:spPr>
          <a:xfrm>
            <a:off x="812800" y="2819400"/>
            <a:ext cx="2286000" cy="2851208"/>
          </a:xfrm>
          <a:prstGeom prst="rect">
            <a:avLst/>
          </a:prstGeom>
          <a:noFill/>
        </p:spPr>
        <p:txBody>
          <a:bodyPr wrap="square" rtlCol="0">
            <a:spAutoFit/>
          </a:bodyPr>
          <a:lstStyle/>
          <a:p>
            <a:pPr rtl="0">
              <a:lnSpc>
                <a:spcPts val="1800"/>
              </a:lnSpc>
            </a:pPr>
            <a:r>
              <a:rPr lang="en-US" sz="1600" b="1" i="0" u="none" strike="noStrike" kern="1200" baseline="30000">
                <a:solidFill>
                  <a:srgbClr val="FFFFFF"/>
                </a:solidFill>
                <a:latin typeface=""/>
                <a:ea typeface="+mn-ea"/>
                <a:cs typeface="+mn-cs"/>
              </a:rPr>
              <a:t>BRUGGE</a:t>
            </a:r>
          </a:p>
          <a:p>
            <a:pPr rtl="0">
              <a:lnSpc>
                <a:spcPts val="1800"/>
              </a:lnSpc>
            </a:pPr>
            <a:r>
              <a:rPr lang="en-US" sz="1600" b="0" i="0" u="none" strike="noStrike" kern="1200" baseline="30000" err="1">
                <a:solidFill>
                  <a:srgbClr val="FFFFFF"/>
                </a:solidFill>
                <a:latin typeface=""/>
                <a:ea typeface="+mn-ea"/>
                <a:cs typeface="+mn-cs"/>
              </a:rPr>
              <a:t>Spoorwegstraat</a:t>
            </a:r>
            <a:r>
              <a:rPr lang="en-US" sz="1600" b="0" i="0" u="none" strike="noStrike" kern="1200" baseline="30000">
                <a:solidFill>
                  <a:srgbClr val="FFFFFF"/>
                </a:solidFill>
                <a:latin typeface=""/>
                <a:ea typeface="+mn-ea"/>
                <a:cs typeface="+mn-cs"/>
              </a:rPr>
              <a:t> 14</a:t>
            </a:r>
          </a:p>
          <a:p>
            <a:pPr rtl="0">
              <a:lnSpc>
                <a:spcPts val="1800"/>
              </a:lnSpc>
            </a:pPr>
            <a:r>
              <a:rPr lang="nl-NL" sz="1600" b="0" i="0" u="none" strike="noStrike" kern="1200" baseline="30000">
                <a:solidFill>
                  <a:srgbClr val="FFFFFF"/>
                </a:solidFill>
                <a:latin typeface=""/>
                <a:ea typeface="+mn-ea"/>
                <a:cs typeface="+mn-cs"/>
              </a:rPr>
              <a:t>8200 Brugge</a:t>
            </a:r>
          </a:p>
          <a:p>
            <a:pPr rtl="0">
              <a:lnSpc>
                <a:spcPts val="1800"/>
              </a:lnSpc>
            </a:pPr>
            <a:endParaRPr lang="nl-NL" sz="1600" b="1" i="0" u="none" strike="noStrike" kern="1200" baseline="30000">
              <a:solidFill>
                <a:srgbClr val="FFFFFF"/>
              </a:solidFill>
              <a:latin typeface=""/>
              <a:ea typeface="+mn-ea"/>
              <a:cs typeface="+mn-cs"/>
            </a:endParaRPr>
          </a:p>
          <a:p>
            <a:pPr rtl="0">
              <a:lnSpc>
                <a:spcPts val="1800"/>
              </a:lnSpc>
            </a:pPr>
            <a:endParaRPr lang="nl-NL" sz="1600" b="1" i="0" u="none" strike="noStrike" kern="1200" baseline="30000">
              <a:solidFill>
                <a:srgbClr val="FFFFFF"/>
              </a:solidFill>
              <a:latin typeface=""/>
              <a:ea typeface="+mn-ea"/>
              <a:cs typeface="+mn-cs"/>
            </a:endParaRPr>
          </a:p>
          <a:p>
            <a:pPr rtl="0">
              <a:lnSpc>
                <a:spcPts val="1800"/>
              </a:lnSpc>
            </a:pPr>
            <a:r>
              <a:rPr lang="nl-NL" sz="1600" b="1" i="0" u="none" strike="noStrike" kern="1200" baseline="30000">
                <a:solidFill>
                  <a:srgbClr val="FFFFFF"/>
                </a:solidFill>
                <a:latin typeface=""/>
                <a:ea typeface="+mn-ea"/>
                <a:cs typeface="+mn-cs"/>
              </a:rPr>
              <a:t>IEPER</a:t>
            </a:r>
          </a:p>
          <a:p>
            <a:pPr rtl="0">
              <a:lnSpc>
                <a:spcPts val="1800"/>
              </a:lnSpc>
            </a:pPr>
            <a:r>
              <a:rPr lang="nl-NL" sz="1600" b="0" i="0" u="none" strike="noStrike" kern="1200" baseline="30000">
                <a:solidFill>
                  <a:srgbClr val="FFFFFF"/>
                </a:solidFill>
                <a:latin typeface=""/>
                <a:ea typeface="+mn-ea"/>
                <a:cs typeface="+mn-cs"/>
              </a:rPr>
              <a:t>Grachtstraat 13-1A</a:t>
            </a:r>
          </a:p>
          <a:p>
            <a:pPr rtl="0">
              <a:lnSpc>
                <a:spcPts val="1800"/>
              </a:lnSpc>
            </a:pPr>
            <a:r>
              <a:rPr lang="it-IT" sz="1600" b="0" i="0" u="none" strike="noStrike" kern="1200" baseline="30000">
                <a:solidFill>
                  <a:srgbClr val="FFFFFF"/>
                </a:solidFill>
                <a:latin typeface=""/>
                <a:ea typeface="+mn-ea"/>
                <a:cs typeface="+mn-cs"/>
              </a:rPr>
              <a:t>8900 </a:t>
            </a:r>
            <a:r>
              <a:rPr lang="it-IT" sz="1600" b="0" i="0" u="none" strike="noStrike" kern="1200" baseline="30000" err="1">
                <a:solidFill>
                  <a:srgbClr val="FFFFFF"/>
                </a:solidFill>
                <a:latin typeface=""/>
                <a:ea typeface="+mn-ea"/>
                <a:cs typeface="+mn-cs"/>
              </a:rPr>
              <a:t>Ieper</a:t>
            </a:r>
            <a:endParaRPr lang="it-IT" sz="1600" b="0" i="0" u="none" strike="noStrike" kern="1200" baseline="30000">
              <a:solidFill>
                <a:srgbClr val="FFFFFF"/>
              </a:solidFill>
              <a:latin typeface=""/>
              <a:ea typeface="+mn-ea"/>
              <a:cs typeface="+mn-cs"/>
            </a:endParaRPr>
          </a:p>
          <a:p>
            <a:pPr rtl="0">
              <a:lnSpc>
                <a:spcPts val="1800"/>
              </a:lnSpc>
            </a:pPr>
            <a:endParaRPr lang="it-IT" sz="1600" b="1" i="0" u="none" strike="noStrike" kern="1200" baseline="30000">
              <a:solidFill>
                <a:srgbClr val="FFFFFF"/>
              </a:solidFill>
              <a:latin typeface=""/>
              <a:ea typeface="+mn-ea"/>
              <a:cs typeface="+mn-cs"/>
            </a:endParaRPr>
          </a:p>
          <a:p>
            <a:pPr rtl="0">
              <a:lnSpc>
                <a:spcPts val="1800"/>
              </a:lnSpc>
            </a:pPr>
            <a:r>
              <a:rPr lang="it-IT" sz="1600" b="1" i="0" u="none" strike="noStrike" kern="1200" baseline="30000">
                <a:solidFill>
                  <a:srgbClr val="FFFFFF"/>
                </a:solidFill>
                <a:latin typeface=""/>
                <a:ea typeface="+mn-ea"/>
                <a:cs typeface="+mn-cs"/>
              </a:rPr>
              <a:t>KORTRIJK</a:t>
            </a:r>
          </a:p>
          <a:p>
            <a:pPr rtl="0">
              <a:lnSpc>
                <a:spcPts val="1800"/>
              </a:lnSpc>
            </a:pPr>
            <a:r>
              <a:rPr lang="it-IT" sz="1600" b="0" i="0" u="none" strike="noStrike" kern="1200" baseline="30000" err="1">
                <a:solidFill>
                  <a:srgbClr val="FFFFFF"/>
                </a:solidFill>
                <a:latin typeface=""/>
                <a:ea typeface="+mn-ea"/>
                <a:cs typeface="+mn-cs"/>
              </a:rPr>
              <a:t>Doorniksesteenweg</a:t>
            </a:r>
            <a:r>
              <a:rPr lang="it-IT" sz="1600" b="0" i="0" u="none" strike="noStrike" kern="1200" baseline="30000">
                <a:solidFill>
                  <a:srgbClr val="FFFFFF"/>
                </a:solidFill>
                <a:latin typeface=""/>
                <a:ea typeface="+mn-ea"/>
                <a:cs typeface="+mn-cs"/>
              </a:rPr>
              <a:t> 220</a:t>
            </a:r>
          </a:p>
          <a:p>
            <a:pPr rtl="0">
              <a:lnSpc>
                <a:spcPts val="1800"/>
              </a:lnSpc>
            </a:pPr>
            <a:r>
              <a:rPr lang="it-IT" sz="1600" b="0" i="0" u="none" strike="noStrike" kern="1200" baseline="30000">
                <a:solidFill>
                  <a:srgbClr val="FFFFFF"/>
                </a:solidFill>
                <a:latin typeface=""/>
                <a:ea typeface="+mn-ea"/>
                <a:cs typeface="+mn-cs"/>
              </a:rPr>
              <a:t>8500 </a:t>
            </a:r>
            <a:r>
              <a:rPr lang="it-IT" sz="1600" b="0" i="0" u="none" strike="noStrike" kern="1200" baseline="30000" err="1">
                <a:solidFill>
                  <a:srgbClr val="FFFFFF"/>
                </a:solidFill>
                <a:latin typeface=""/>
                <a:ea typeface="+mn-ea"/>
                <a:cs typeface="+mn-cs"/>
              </a:rPr>
              <a:t>Kortrijk</a:t>
            </a:r>
            <a:endParaRPr lang="nl-NL" sz="1600" cap="all" spc="200">
              <a:solidFill>
                <a:srgbClr val="FFFFFF"/>
              </a:solidFill>
              <a:latin typeface=""/>
            </a:endParaRPr>
          </a:p>
        </p:txBody>
      </p:sp>
      <p:sp>
        <p:nvSpPr>
          <p:cNvPr id="11" name="Tekstvak 10"/>
          <p:cNvSpPr txBox="1"/>
          <p:nvPr userDrawn="1"/>
        </p:nvSpPr>
        <p:spPr>
          <a:xfrm>
            <a:off x="3175000" y="2819400"/>
            <a:ext cx="2286000" cy="2851208"/>
          </a:xfrm>
          <a:prstGeom prst="rect">
            <a:avLst/>
          </a:prstGeom>
          <a:noFill/>
        </p:spPr>
        <p:txBody>
          <a:bodyPr wrap="square" rtlCol="0">
            <a:spAutoFit/>
          </a:bodyPr>
          <a:lstStyle/>
          <a:p>
            <a:pPr rtl="0">
              <a:lnSpc>
                <a:spcPts val="1800"/>
              </a:lnSpc>
            </a:pPr>
            <a:r>
              <a:rPr lang="it-IT" sz="1600" b="1" i="0" u="none" strike="noStrike" kern="1200" baseline="30000">
                <a:solidFill>
                  <a:srgbClr val="FFFFFF"/>
                </a:solidFill>
                <a:latin typeface=""/>
                <a:ea typeface="+mn-ea"/>
                <a:cs typeface="+mn-cs"/>
              </a:rPr>
              <a:t>OOSTENDE</a:t>
            </a:r>
          </a:p>
          <a:p>
            <a:pPr rtl="0">
              <a:lnSpc>
                <a:spcPts val="1800"/>
              </a:lnSpc>
            </a:pPr>
            <a:r>
              <a:rPr lang="it-IT" sz="1600" b="0" i="0" u="none" strike="noStrike" kern="1200" baseline="30000" err="1">
                <a:solidFill>
                  <a:srgbClr val="FFFFFF"/>
                </a:solidFill>
                <a:latin typeface=""/>
                <a:ea typeface="+mn-ea"/>
                <a:cs typeface="+mn-cs"/>
              </a:rPr>
              <a:t>Industriezone</a:t>
            </a:r>
            <a:r>
              <a:rPr lang="it-IT" sz="1600" b="0" i="0" u="none" strike="noStrike" kern="1200" baseline="30000">
                <a:solidFill>
                  <a:srgbClr val="FFFFFF"/>
                </a:solidFill>
                <a:latin typeface=""/>
                <a:ea typeface="+mn-ea"/>
                <a:cs typeface="+mn-cs"/>
              </a:rPr>
              <a:t> 2</a:t>
            </a:r>
          </a:p>
          <a:p>
            <a:pPr rtl="0">
              <a:lnSpc>
                <a:spcPts val="1800"/>
              </a:lnSpc>
            </a:pPr>
            <a:r>
              <a:rPr lang="it-IT" sz="1600" b="0" i="0" u="none" strike="noStrike" kern="1200" baseline="30000" err="1">
                <a:solidFill>
                  <a:srgbClr val="FFFFFF"/>
                </a:solidFill>
                <a:latin typeface=""/>
                <a:ea typeface="+mn-ea"/>
                <a:cs typeface="+mn-cs"/>
              </a:rPr>
              <a:t>Zandvoordeschorredijkstraat</a:t>
            </a:r>
            <a:r>
              <a:rPr lang="it-IT" sz="1600" b="0" i="0" u="none" strike="noStrike" kern="1200" baseline="30000">
                <a:solidFill>
                  <a:srgbClr val="FFFFFF"/>
                </a:solidFill>
                <a:latin typeface=""/>
                <a:ea typeface="+mn-ea"/>
                <a:cs typeface="+mn-cs"/>
              </a:rPr>
              <a:t> 73</a:t>
            </a:r>
          </a:p>
          <a:p>
            <a:pPr rtl="0">
              <a:lnSpc>
                <a:spcPts val="1800"/>
              </a:lnSpc>
            </a:pPr>
            <a:r>
              <a:rPr lang="it-IT" sz="1600" b="0" i="0" u="none" strike="noStrike" kern="1200" baseline="30000">
                <a:solidFill>
                  <a:srgbClr val="FFFFFF"/>
                </a:solidFill>
                <a:latin typeface=""/>
                <a:ea typeface="+mn-ea"/>
                <a:cs typeface="+mn-cs"/>
              </a:rPr>
              <a:t>8400 </a:t>
            </a:r>
            <a:r>
              <a:rPr lang="it-IT" sz="1600" b="0" i="0" u="none" strike="noStrike" kern="1200" baseline="30000" err="1">
                <a:solidFill>
                  <a:srgbClr val="FFFFFF"/>
                </a:solidFill>
                <a:latin typeface=""/>
                <a:ea typeface="+mn-ea"/>
                <a:cs typeface="+mn-cs"/>
              </a:rPr>
              <a:t>Oostende</a:t>
            </a:r>
            <a:endParaRPr lang="it-IT" sz="1600" b="0" i="0" u="none" strike="noStrike" kern="1200" baseline="30000">
              <a:solidFill>
                <a:srgbClr val="FFFFFF"/>
              </a:solidFill>
              <a:latin typeface=""/>
              <a:ea typeface="+mn-ea"/>
              <a:cs typeface="+mn-cs"/>
            </a:endParaRPr>
          </a:p>
          <a:p>
            <a:pPr rtl="0">
              <a:lnSpc>
                <a:spcPts val="1800"/>
              </a:lnSpc>
            </a:pPr>
            <a:endParaRPr lang="it-IT" sz="1600" b="0" i="0" u="none" strike="noStrike" kern="1200" baseline="30000">
              <a:solidFill>
                <a:srgbClr val="FFFFFF"/>
              </a:solidFill>
              <a:latin typeface=""/>
              <a:ea typeface="+mn-ea"/>
              <a:cs typeface="+mn-cs"/>
            </a:endParaRPr>
          </a:p>
          <a:p>
            <a:pPr rtl="0">
              <a:lnSpc>
                <a:spcPts val="1800"/>
              </a:lnSpc>
            </a:pPr>
            <a:r>
              <a:rPr lang="it-IT" sz="1600" b="1" i="0" u="none" strike="noStrike" kern="1200" baseline="30000">
                <a:solidFill>
                  <a:srgbClr val="FFFFFF"/>
                </a:solidFill>
                <a:latin typeface=""/>
                <a:ea typeface="+mn-ea"/>
                <a:cs typeface="+mn-cs"/>
              </a:rPr>
              <a:t>ROESELARE</a:t>
            </a:r>
          </a:p>
          <a:p>
            <a:pPr rtl="0">
              <a:lnSpc>
                <a:spcPts val="1800"/>
              </a:lnSpc>
            </a:pPr>
            <a:r>
              <a:rPr lang="it-IT" sz="1600" b="0" i="0" u="none" strike="noStrike" kern="1200" baseline="30000" err="1">
                <a:solidFill>
                  <a:srgbClr val="FFFFFF"/>
                </a:solidFill>
                <a:latin typeface=""/>
                <a:ea typeface="+mn-ea"/>
                <a:cs typeface="+mn-cs"/>
              </a:rPr>
              <a:t>Oostnieuwkerksesteenweg</a:t>
            </a:r>
            <a:r>
              <a:rPr lang="it-IT" sz="1600" b="0" i="0" u="none" strike="noStrike" kern="1200" baseline="30000">
                <a:solidFill>
                  <a:srgbClr val="FFFFFF"/>
                </a:solidFill>
                <a:latin typeface=""/>
                <a:ea typeface="+mn-ea"/>
                <a:cs typeface="+mn-cs"/>
              </a:rPr>
              <a:t> 111</a:t>
            </a:r>
          </a:p>
          <a:p>
            <a:pPr rtl="0">
              <a:lnSpc>
                <a:spcPts val="1800"/>
              </a:lnSpc>
            </a:pPr>
            <a:r>
              <a:rPr lang="it-IT" sz="1600" b="0" i="0" u="none" strike="noStrike" kern="1200" baseline="30000">
                <a:solidFill>
                  <a:srgbClr val="FFFFFF"/>
                </a:solidFill>
                <a:latin typeface=""/>
                <a:ea typeface="+mn-ea"/>
                <a:cs typeface="+mn-cs"/>
              </a:rPr>
              <a:t>8800 </a:t>
            </a:r>
            <a:r>
              <a:rPr lang="it-IT" sz="1600" b="0" i="0" u="none" strike="noStrike" kern="1200" baseline="30000" err="1">
                <a:solidFill>
                  <a:srgbClr val="FFFFFF"/>
                </a:solidFill>
                <a:latin typeface=""/>
                <a:ea typeface="+mn-ea"/>
                <a:cs typeface="+mn-cs"/>
              </a:rPr>
              <a:t>Roeselare</a:t>
            </a:r>
            <a:endParaRPr lang="it-IT" sz="1600" b="0" i="0" u="none" strike="noStrike" kern="1200" baseline="30000">
              <a:solidFill>
                <a:srgbClr val="FFFFFF"/>
              </a:solidFill>
              <a:latin typeface=""/>
              <a:ea typeface="+mn-ea"/>
              <a:cs typeface="+mn-cs"/>
            </a:endParaRPr>
          </a:p>
          <a:p>
            <a:pPr rtl="0">
              <a:lnSpc>
                <a:spcPts val="1800"/>
              </a:lnSpc>
            </a:pPr>
            <a:endParaRPr lang="it-IT" sz="1600" b="0" i="0" u="none" strike="noStrike" kern="1200" baseline="30000">
              <a:solidFill>
                <a:srgbClr val="FFFFFF"/>
              </a:solidFill>
              <a:latin typeface=""/>
              <a:ea typeface="+mn-ea"/>
              <a:cs typeface="+mn-cs"/>
            </a:endParaRPr>
          </a:p>
          <a:p>
            <a:pPr rtl="0">
              <a:lnSpc>
                <a:spcPts val="1800"/>
              </a:lnSpc>
            </a:pPr>
            <a:r>
              <a:rPr lang="it-IT" sz="1600" b="1" i="0" u="none" strike="noStrike" kern="1200" baseline="30000">
                <a:solidFill>
                  <a:srgbClr val="FFFFFF"/>
                </a:solidFill>
                <a:latin typeface=""/>
                <a:ea typeface="+mn-ea"/>
                <a:cs typeface="+mn-cs"/>
              </a:rPr>
              <a:t>VEURNE</a:t>
            </a:r>
          </a:p>
          <a:p>
            <a:pPr rtl="0">
              <a:lnSpc>
                <a:spcPts val="1800"/>
              </a:lnSpc>
            </a:pPr>
            <a:r>
              <a:rPr lang="it-IT" sz="1600" b="0" i="0" u="none" strike="noStrike" kern="1200" baseline="30000" err="1">
                <a:solidFill>
                  <a:srgbClr val="FFFFFF"/>
                </a:solidFill>
                <a:latin typeface=""/>
                <a:ea typeface="+mn-ea"/>
                <a:cs typeface="+mn-cs"/>
              </a:rPr>
              <a:t>Sint-Idesbaldusstraat</a:t>
            </a:r>
            <a:r>
              <a:rPr lang="it-IT" sz="1600" b="0" i="0" u="none" strike="noStrike" kern="1200" baseline="30000">
                <a:solidFill>
                  <a:srgbClr val="FFFFFF"/>
                </a:solidFill>
                <a:latin typeface=""/>
                <a:ea typeface="+mn-ea"/>
                <a:cs typeface="+mn-cs"/>
              </a:rPr>
              <a:t> 2</a:t>
            </a:r>
          </a:p>
          <a:p>
            <a:pPr rtl="0">
              <a:lnSpc>
                <a:spcPts val="1800"/>
              </a:lnSpc>
            </a:pPr>
            <a:r>
              <a:rPr lang="it-IT" sz="1600" b="0" i="0" u="none" strike="noStrike" kern="1200" baseline="30000">
                <a:solidFill>
                  <a:srgbClr val="FFFFFF"/>
                </a:solidFill>
                <a:latin typeface=""/>
                <a:ea typeface="+mn-ea"/>
                <a:cs typeface="+mn-cs"/>
              </a:rPr>
              <a:t>8630 </a:t>
            </a:r>
            <a:r>
              <a:rPr lang="it-IT" sz="1600" b="0" i="0" u="none" strike="noStrike" kern="1200" baseline="30000" err="1">
                <a:solidFill>
                  <a:srgbClr val="FFFFFF"/>
                </a:solidFill>
                <a:latin typeface=""/>
                <a:ea typeface="+mn-ea"/>
                <a:cs typeface="+mn-cs"/>
              </a:rPr>
              <a:t>Veurne</a:t>
            </a:r>
            <a:endParaRPr lang="nl-NL" sz="1600" cap="all" spc="200">
              <a:solidFill>
                <a:srgbClr val="FFFFFF"/>
              </a:solidFill>
              <a:latin typeface=""/>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56600" y="5951322"/>
            <a:ext cx="1447800" cy="1341286"/>
          </a:xfrm>
          <a:prstGeom prst="rect">
            <a:avLst/>
          </a:prstGeom>
        </p:spPr>
      </p:pic>
    </p:spTree>
    <p:extLst>
      <p:ext uri="{BB962C8B-B14F-4D97-AF65-F5344CB8AC3E}">
        <p14:creationId xmlns:p14="http://schemas.microsoft.com/office/powerpoint/2010/main" val="4128896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344638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39209" y="3891139"/>
            <a:ext cx="9313333" cy="59266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707320" y="3206750"/>
            <a:ext cx="8875889" cy="17145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3125881"/>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0"/>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5" r:id="rId1"/>
    <p:sldLayoutId id="2147483662" r:id="rId2"/>
    <p:sldLayoutId id="2147483670" r:id="rId3"/>
    <p:sldLayoutId id="2147483667" r:id="rId4"/>
    <p:sldLayoutId id="2147483663" r:id="rId5"/>
    <p:sldLayoutId id="2147483666" r:id="rId6"/>
    <p:sldLayoutId id="2147483668" r:id="rId7"/>
    <p:sldLayoutId id="2147483671" r:id="rId8"/>
  </p:sldLayoutIdLst>
  <p:hf hdr="0" ftr="0" dt="0"/>
  <p:txStyles>
    <p:titleStyle>
      <a:lvl1pPr algn="l" eaLnBrk="1" hangingPunct="1">
        <a:defRPr sz="1400" b="0" i="1" u="none">
          <a:solidFill>
            <a:schemeClr val="bg1"/>
          </a:solidFill>
          <a:latin typeface="+mj-lt"/>
          <a:ea typeface="+mj-ea"/>
          <a:cs typeface="+mj-cs"/>
        </a:defRPr>
      </a:lvl1pPr>
    </p:titleStyle>
    <p:bodyStyle>
      <a:lvl1pPr marL="0" algn="l" eaLnBrk="1" hangingPunct="1">
        <a:defRPr sz="3200" b="1" i="0" cap="all">
          <a:solidFill>
            <a:schemeClr val="bg1"/>
          </a:solidFill>
          <a:latin typeface=""/>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bodyStyle>
    <p:otherStyle>
      <a:lvl1pPr marL="0" eaLnBrk="1" hangingPunct="1">
        <a:defRPr>
          <a:latin typeface="+mn-lt"/>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31.jpg"/><Relationship Id="rId4" Type="http://schemas.openxmlformats.org/officeDocument/2006/relationships/hyperlink" Target="https://app.pluralsight.com/player?course=what-is-programming&amp;author=simon-allardice&amp;name=what-is-programming-m1&amp;clip=2&amp;mode=live"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youtu.be/r917v9Daf9A" TargetMode="External"/><Relationship Id="rId5" Type="http://schemas.openxmlformats.org/officeDocument/2006/relationships/image" Target="../media/image31.jpg"/><Relationship Id="rId4" Type="http://schemas.openxmlformats.org/officeDocument/2006/relationships/hyperlink" Target="http://www.developsense.com/presentations/2013-05-SAST-HowToGetWhatYouReallyWantFromTesting.pdf"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nl-BE" dirty="0"/>
              <a:t>Grondbeginselen / Basisprincipes</a:t>
            </a:r>
          </a:p>
          <a:p>
            <a:r>
              <a:rPr lang="nl-BE" dirty="0"/>
              <a:t>8 werkuur</a:t>
            </a:r>
          </a:p>
        </p:txBody>
      </p:sp>
      <p:sp>
        <p:nvSpPr>
          <p:cNvPr id="3" name="Text Placeholder 2"/>
          <p:cNvSpPr>
            <a:spLocks noGrp="1"/>
          </p:cNvSpPr>
          <p:nvPr>
            <p:ph type="body" sz="quarter" idx="11"/>
          </p:nvPr>
        </p:nvSpPr>
        <p:spPr/>
        <p:txBody>
          <a:bodyPr/>
          <a:lstStyle/>
          <a:p>
            <a:r>
              <a:rPr lang="nl-BE" dirty="0"/>
              <a:t>Software</a:t>
            </a:r>
            <a:r>
              <a:rPr lang="en-GB" dirty="0"/>
              <a:t> </a:t>
            </a:r>
            <a:r>
              <a:rPr lang="nl-BE" dirty="0"/>
              <a:t>Testen</a:t>
            </a:r>
          </a:p>
        </p:txBody>
      </p:sp>
      <p:sp>
        <p:nvSpPr>
          <p:cNvPr id="4" name="Slide Number Placeholder 3">
            <a:extLst>
              <a:ext uri="{FF2B5EF4-FFF2-40B4-BE49-F238E27FC236}">
                <a16:creationId xmlns:a16="http://schemas.microsoft.com/office/drawing/2014/main" id="{C56A7A58-1FEB-46EA-9E43-4BE1C001006B}"/>
              </a:ext>
            </a:extLst>
          </p:cNvPr>
          <p:cNvSpPr>
            <a:spLocks noGrp="1"/>
          </p:cNvSpPr>
          <p:nvPr>
            <p:ph type="sldNum" sz="quarter" idx="4294967295"/>
          </p:nvPr>
        </p:nvSpPr>
        <p:spPr>
          <a:xfrm>
            <a:off x="-101600" y="7162800"/>
            <a:ext cx="533400" cy="184666"/>
          </a:xfrm>
          <a:prstGeom prst="rect">
            <a:avLst/>
          </a:prstGeom>
        </p:spPr>
        <p:txBody>
          <a:bodyPr/>
          <a:lstStyle/>
          <a:p>
            <a:fld id="{B6F15528-21DE-4FAA-801E-634DDDAF4B2B}" type="slidenum">
              <a:rPr lang="en-US" smtClean="0"/>
              <a:t>1</a:t>
            </a:fld>
            <a:endParaRPr lang="en-US"/>
          </a:p>
        </p:txBody>
      </p:sp>
    </p:spTree>
    <p:extLst>
      <p:ext uri="{BB962C8B-B14F-4D97-AF65-F5344CB8AC3E}">
        <p14:creationId xmlns:p14="http://schemas.microsoft.com/office/powerpoint/2010/main" val="15459469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Agenda (Grondbeginselen dit deel)</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10</a:t>
            </a:fld>
            <a:endParaRPr lang="en-US"/>
          </a:p>
        </p:txBody>
      </p:sp>
      <p:sp>
        <p:nvSpPr>
          <p:cNvPr id="3" name="Text Placeholder 2">
            <a:extLst>
              <a:ext uri="{FF2B5EF4-FFF2-40B4-BE49-F238E27FC236}">
                <a16:creationId xmlns:a16="http://schemas.microsoft.com/office/drawing/2014/main" id="{98C34825-82E3-45FD-AE8D-45C0500CF66B}"/>
              </a:ext>
            </a:extLst>
          </p:cNvPr>
          <p:cNvSpPr>
            <a:spLocks noGrp="1"/>
          </p:cNvSpPr>
          <p:nvPr>
            <p:ph type="body" sz="quarter" idx="10"/>
          </p:nvPr>
        </p:nvSpPr>
        <p:spPr>
          <a:xfrm>
            <a:off x="431800" y="1433736"/>
            <a:ext cx="9296400" cy="5184775"/>
          </a:xfrm>
        </p:spPr>
        <p:txBody>
          <a:bodyPr/>
          <a:lstStyle/>
          <a:p>
            <a:r>
              <a:rPr lang="en-GB"/>
              <a:t>Verkennend testen (Uk: Exploratory testing)</a:t>
            </a:r>
          </a:p>
          <a:p>
            <a:r>
              <a:rPr lang="en-GB"/>
              <a:t>De structuur van verkennend testen</a:t>
            </a:r>
          </a:p>
          <a:p>
            <a:r>
              <a:rPr lang="en-GB"/>
              <a:t>Hoe fouten ontdekken?</a:t>
            </a:r>
          </a:p>
          <a:p>
            <a:r>
              <a:rPr lang="en-GB"/>
              <a:t>Weten wat je moet testen?</a:t>
            </a:r>
          </a:p>
          <a:p>
            <a:r>
              <a:rPr lang="en-GB"/>
              <a:t>Uitgeschreven testen (Uk: Scripted Testing)</a:t>
            </a:r>
          </a:p>
          <a:p>
            <a:r>
              <a:rPr lang="en-GB"/>
              <a:t>Algemene test technieken</a:t>
            </a:r>
          </a:p>
          <a:p>
            <a:pPr lvl="1"/>
            <a:r>
              <a:rPr lang="en-GB"/>
              <a:t>Niveaus – Methodes - Types</a:t>
            </a:r>
          </a:p>
          <a:p>
            <a:pPr marL="0" indent="0">
              <a:buNone/>
            </a:pPr>
            <a:endParaRPr lang="en-GB"/>
          </a:p>
          <a:p>
            <a:pPr lvl="1"/>
            <a:endParaRPr lang="en-GB"/>
          </a:p>
          <a:p>
            <a:endParaRPr lang="en-GB"/>
          </a:p>
          <a:p>
            <a:endParaRPr lang="en-US"/>
          </a:p>
        </p:txBody>
      </p:sp>
    </p:spTree>
    <p:extLst>
      <p:ext uri="{BB962C8B-B14F-4D97-AF65-F5344CB8AC3E}">
        <p14:creationId xmlns:p14="http://schemas.microsoft.com/office/powerpoint/2010/main" val="1348671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Agenda (Grondbeginselen andere delen)</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11</a:t>
            </a:fld>
            <a:endParaRPr lang="en-US"/>
          </a:p>
        </p:txBody>
      </p:sp>
      <p:sp>
        <p:nvSpPr>
          <p:cNvPr id="3" name="Text Placeholder 2">
            <a:extLst>
              <a:ext uri="{FF2B5EF4-FFF2-40B4-BE49-F238E27FC236}">
                <a16:creationId xmlns:a16="http://schemas.microsoft.com/office/drawing/2014/main" id="{98C34825-82E3-45FD-AE8D-45C0500CF66B}"/>
              </a:ext>
            </a:extLst>
          </p:cNvPr>
          <p:cNvSpPr>
            <a:spLocks noGrp="1"/>
          </p:cNvSpPr>
          <p:nvPr>
            <p:ph type="body" sz="quarter" idx="10"/>
          </p:nvPr>
        </p:nvSpPr>
        <p:spPr/>
        <p:txBody>
          <a:bodyPr/>
          <a:lstStyle/>
          <a:p>
            <a:r>
              <a:rPr lang="en-GB"/>
              <a:t>Test documentatie</a:t>
            </a:r>
          </a:p>
          <a:p>
            <a:r>
              <a:rPr lang="en-GB"/>
              <a:t>Managen van uitgeschreven testen</a:t>
            </a:r>
          </a:p>
          <a:p>
            <a:pPr lvl="1"/>
            <a:r>
              <a:rPr lang="en-GB"/>
              <a:t>SBTM (Sessie gebaseerd) – TBTM (Actie gebaseerd) – xBTM (beide)</a:t>
            </a:r>
          </a:p>
          <a:p>
            <a:r>
              <a:rPr lang="en-GB"/>
              <a:t>Managen van verkennend testen</a:t>
            </a:r>
          </a:p>
          <a:p>
            <a:pPr lvl="1"/>
            <a:r>
              <a:rPr lang="en-GB"/>
              <a:t>SBTM (Sessie gebaseerd) – TBTM (Actie gebaseerd) – xBTM (beide)</a:t>
            </a:r>
          </a:p>
          <a:p>
            <a:r>
              <a:rPr lang="en-GB"/>
              <a:t>Heuristisch teststrategiemodel (Uk: Heuristic test strategy model)</a:t>
            </a:r>
          </a:p>
          <a:p>
            <a:r>
              <a:rPr lang="en-GB"/>
              <a:t>Project omgeving en context (Uk: Project environment and context)</a:t>
            </a:r>
          </a:p>
          <a:p>
            <a:r>
              <a:rPr lang="en-GB"/>
              <a:t>Modelleren van het product (Uk: Modelling the product)</a:t>
            </a:r>
          </a:p>
          <a:p>
            <a:endParaRPr lang="en-GB"/>
          </a:p>
          <a:p>
            <a:endParaRPr lang="en-GB"/>
          </a:p>
          <a:p>
            <a:endParaRPr lang="en-US"/>
          </a:p>
        </p:txBody>
      </p:sp>
    </p:spTree>
    <p:extLst>
      <p:ext uri="{BB962C8B-B14F-4D97-AF65-F5344CB8AC3E}">
        <p14:creationId xmlns:p14="http://schemas.microsoft.com/office/powerpoint/2010/main" val="732292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Voorwaarden – Vereisten (Uk: Requirements)</a:t>
            </a:r>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12</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p:txBody>
          <a:bodyPr/>
          <a:lstStyle/>
          <a:p>
            <a:r>
              <a:rPr lang="en-GB"/>
              <a:t>Video (+/- 10 min)</a:t>
            </a:r>
          </a:p>
          <a:p>
            <a:pPr lvl="1"/>
            <a:r>
              <a:rPr lang="en-GB"/>
              <a:t>Het smeren van een boterham met pindakaas en jam</a:t>
            </a:r>
            <a:endParaRPr lang="en-US"/>
          </a:p>
        </p:txBody>
      </p:sp>
    </p:spTree>
    <p:extLst>
      <p:ext uri="{BB962C8B-B14F-4D97-AF65-F5344CB8AC3E}">
        <p14:creationId xmlns:p14="http://schemas.microsoft.com/office/powerpoint/2010/main" val="26058575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Voorwaarden – Vereisten (Uk: Requirements)</a:t>
            </a:r>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13</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p:txBody>
          <a:bodyPr/>
          <a:lstStyle/>
          <a:p>
            <a:r>
              <a:rPr lang="en-GB"/>
              <a:t>Tekstverwerking (+/- 15 min)</a:t>
            </a:r>
          </a:p>
          <a:p>
            <a:pPr lvl="1"/>
            <a:r>
              <a:rPr lang="en-GB"/>
              <a:t>Hoe zet je iets in het vet?</a:t>
            </a:r>
            <a:endParaRPr lang="en-US"/>
          </a:p>
        </p:txBody>
      </p:sp>
    </p:spTree>
    <p:extLst>
      <p:ext uri="{BB962C8B-B14F-4D97-AF65-F5344CB8AC3E}">
        <p14:creationId xmlns:p14="http://schemas.microsoft.com/office/powerpoint/2010/main" val="3342527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Voorwaarden – Vereisten (Uk: Requirements)</a:t>
            </a:r>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14</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p:txBody>
          <a:bodyPr/>
          <a:lstStyle/>
          <a:p>
            <a:r>
              <a:rPr lang="en-GB"/>
              <a:t>Rekenblad (+/- 15 min)</a:t>
            </a:r>
          </a:p>
          <a:p>
            <a:pPr lvl="1"/>
            <a:r>
              <a:rPr lang="en-GB"/>
              <a:t>Hoe tel je, bij een waarde van een cel, 1 erbij op?</a:t>
            </a:r>
            <a:endParaRPr lang="en-US"/>
          </a:p>
        </p:txBody>
      </p:sp>
    </p:spTree>
    <p:extLst>
      <p:ext uri="{BB962C8B-B14F-4D97-AF65-F5344CB8AC3E}">
        <p14:creationId xmlns:p14="http://schemas.microsoft.com/office/powerpoint/2010/main" val="3399329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testen?</a:t>
            </a:r>
            <a:br>
              <a:rPr lang="en-GB"/>
            </a:br>
            <a:r>
              <a:rPr lang="en-GB"/>
              <a:t>Wat is het doel van testen?</a:t>
            </a:r>
            <a:br>
              <a:rPr lang="en-GB"/>
            </a:br>
            <a:endParaRPr lang="en-GB"/>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15</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a:xfrm>
            <a:off x="431800" y="1793776"/>
            <a:ext cx="9296400" cy="4824512"/>
          </a:xfrm>
        </p:spPr>
        <p:txBody>
          <a:bodyPr/>
          <a:lstStyle/>
          <a:p>
            <a:r>
              <a:rPr lang="en-GB"/>
              <a:t>Je GSM</a:t>
            </a:r>
          </a:p>
          <a:p>
            <a:pPr lvl="1"/>
            <a:r>
              <a:rPr lang="en-GB"/>
              <a:t>Je hebt je GSM laten vallen</a:t>
            </a:r>
          </a:p>
          <a:p>
            <a:pPr lvl="1"/>
            <a:r>
              <a:rPr lang="en-GB"/>
              <a:t>Misschien is je toestel kapot</a:t>
            </a:r>
          </a:p>
          <a:p>
            <a:pPr lvl="1"/>
            <a:endParaRPr lang="en-GB"/>
          </a:p>
          <a:p>
            <a:r>
              <a:rPr lang="en-GB"/>
              <a:t>Wat ga je doen om te testen of je GSM nog werkt?</a:t>
            </a:r>
          </a:p>
        </p:txBody>
      </p:sp>
    </p:spTree>
    <p:extLst>
      <p:ext uri="{BB962C8B-B14F-4D97-AF65-F5344CB8AC3E}">
        <p14:creationId xmlns:p14="http://schemas.microsoft.com/office/powerpoint/2010/main" val="1365810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E74425-B16C-4544-87D0-893ECCD59927}"/>
              </a:ext>
            </a:extLst>
          </p:cNvPr>
          <p:cNvSpPr>
            <a:spLocks noGrp="1"/>
          </p:cNvSpPr>
          <p:nvPr>
            <p:ph type="body" sz="quarter" idx="10"/>
          </p:nvPr>
        </p:nvSpPr>
        <p:spPr/>
        <p:txBody>
          <a:bodyPr/>
          <a:lstStyle/>
          <a:p>
            <a:r>
              <a:rPr lang="en-GB"/>
              <a:t>Peter Drucker</a:t>
            </a:r>
            <a:endParaRPr lang="en-US"/>
          </a:p>
        </p:txBody>
      </p:sp>
      <p:sp>
        <p:nvSpPr>
          <p:cNvPr id="3" name="Text Placeholder 2">
            <a:extLst>
              <a:ext uri="{FF2B5EF4-FFF2-40B4-BE49-F238E27FC236}">
                <a16:creationId xmlns:a16="http://schemas.microsoft.com/office/drawing/2014/main" id="{43CA3EA9-CDD1-408F-9000-3329EEE7F63E}"/>
              </a:ext>
            </a:extLst>
          </p:cNvPr>
          <p:cNvSpPr>
            <a:spLocks noGrp="1"/>
          </p:cNvSpPr>
          <p:nvPr>
            <p:ph type="body" sz="quarter" idx="11"/>
          </p:nvPr>
        </p:nvSpPr>
        <p:spPr/>
        <p:txBody>
          <a:bodyPr/>
          <a:lstStyle/>
          <a:p>
            <a:r>
              <a:rPr lang="en-GB"/>
              <a:t>Culture eats strategy for breakfast</a:t>
            </a:r>
            <a:endParaRPr lang="en-US"/>
          </a:p>
        </p:txBody>
      </p:sp>
    </p:spTree>
    <p:extLst>
      <p:ext uri="{BB962C8B-B14F-4D97-AF65-F5344CB8AC3E}">
        <p14:creationId xmlns:p14="http://schemas.microsoft.com/office/powerpoint/2010/main" val="17862639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E74425-B16C-4544-87D0-893ECCD59927}"/>
              </a:ext>
            </a:extLst>
          </p:cNvPr>
          <p:cNvSpPr>
            <a:spLocks noGrp="1"/>
          </p:cNvSpPr>
          <p:nvPr>
            <p:ph type="body" sz="quarter" idx="10"/>
          </p:nvPr>
        </p:nvSpPr>
        <p:spPr/>
        <p:txBody>
          <a:bodyPr/>
          <a:lstStyle/>
          <a:p>
            <a:r>
              <a:rPr lang="en-GB"/>
              <a:t>Vincent Van De Walle</a:t>
            </a:r>
            <a:endParaRPr lang="en-US"/>
          </a:p>
        </p:txBody>
      </p:sp>
      <p:sp>
        <p:nvSpPr>
          <p:cNvPr id="3" name="Text Placeholder 2">
            <a:extLst>
              <a:ext uri="{FF2B5EF4-FFF2-40B4-BE49-F238E27FC236}">
                <a16:creationId xmlns:a16="http://schemas.microsoft.com/office/drawing/2014/main" id="{43CA3EA9-CDD1-408F-9000-3329EEE7F63E}"/>
              </a:ext>
            </a:extLst>
          </p:cNvPr>
          <p:cNvSpPr>
            <a:spLocks noGrp="1"/>
          </p:cNvSpPr>
          <p:nvPr>
            <p:ph type="body" sz="quarter" idx="11"/>
          </p:nvPr>
        </p:nvSpPr>
        <p:spPr/>
        <p:txBody>
          <a:bodyPr/>
          <a:lstStyle/>
          <a:p>
            <a:r>
              <a:rPr lang="en-GB"/>
              <a:t>Context eats strategy for breakfast</a:t>
            </a:r>
            <a:endParaRPr lang="en-US"/>
          </a:p>
        </p:txBody>
      </p:sp>
    </p:spTree>
    <p:extLst>
      <p:ext uri="{BB962C8B-B14F-4D97-AF65-F5344CB8AC3E}">
        <p14:creationId xmlns:p14="http://schemas.microsoft.com/office/powerpoint/2010/main" val="18834522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Voorwaarden – Vereisten (Uk: Requirements)</a:t>
            </a:r>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18</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p:txBody>
          <a:bodyPr/>
          <a:lstStyle/>
          <a:p>
            <a:r>
              <a:rPr lang="nl-BE" dirty="0"/>
              <a:t>Het Chinees toiletprobleem </a:t>
            </a:r>
            <a:r>
              <a:rPr lang="en-GB" dirty="0"/>
              <a:t>(+/- 20 min)</a:t>
            </a:r>
          </a:p>
          <a:p>
            <a:endParaRPr lang="en-GB" dirty="0"/>
          </a:p>
          <a:p>
            <a:endParaRPr lang="en-GB" dirty="0"/>
          </a:p>
          <a:p>
            <a:endParaRPr lang="en-GB" dirty="0"/>
          </a:p>
        </p:txBody>
      </p:sp>
      <p:pic>
        <p:nvPicPr>
          <p:cNvPr id="6" name="Picture 5">
            <a:extLst>
              <a:ext uri="{FF2B5EF4-FFF2-40B4-BE49-F238E27FC236}">
                <a16:creationId xmlns:a16="http://schemas.microsoft.com/office/drawing/2014/main" id="{DF0AD54F-3CA9-4E22-B9EC-4876AD11E5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7592" y="2082170"/>
            <a:ext cx="7291038" cy="4536118"/>
          </a:xfrm>
          <a:prstGeom prst="rect">
            <a:avLst/>
          </a:prstGeom>
        </p:spPr>
      </p:pic>
    </p:spTree>
    <p:extLst>
      <p:ext uri="{BB962C8B-B14F-4D97-AF65-F5344CB8AC3E}">
        <p14:creationId xmlns:p14="http://schemas.microsoft.com/office/powerpoint/2010/main" val="18976638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0677" name="Picture 5">
            <a:extLst>
              <a:ext uri="{FF2B5EF4-FFF2-40B4-BE49-F238E27FC236}">
                <a16:creationId xmlns:a16="http://schemas.microsoft.com/office/drawing/2014/main" id="{EDD847AB-EF0B-4CFA-BCB8-433E7A02AC20}"/>
              </a:ext>
            </a:extLst>
          </p:cNvPr>
          <p:cNvPicPr>
            <a:picLocks noChangeAspect="1" noChangeArrowheads="1"/>
          </p:cNvPicPr>
          <p:nvPr/>
        </p:nvPicPr>
        <p:blipFill>
          <a:blip r:embed="rId3"/>
          <a:srcRect/>
          <a:stretch>
            <a:fillRect/>
          </a:stretch>
        </p:blipFill>
        <p:spPr bwMode="auto">
          <a:xfrm>
            <a:off x="440773" y="1289720"/>
            <a:ext cx="9382751" cy="5184575"/>
          </a:xfrm>
          <a:prstGeom prst="rect">
            <a:avLst/>
          </a:prstGeom>
          <a:noFill/>
          <a:ln>
            <a:noFill/>
          </a:ln>
          <a:effectLst>
            <a:outerShdw blurRad="63500" dist="107763" dir="2700000" algn="ctr" rotWithShape="0">
              <a:srgbClr val="000000">
                <a:alpha val="50000"/>
              </a:srgbClr>
            </a:outerShdw>
          </a:effectLst>
        </p:spPr>
      </p:pic>
      <p:sp>
        <p:nvSpPr>
          <p:cNvPr id="2" name="Title 1">
            <a:extLst>
              <a:ext uri="{FF2B5EF4-FFF2-40B4-BE49-F238E27FC236}">
                <a16:creationId xmlns:a16="http://schemas.microsoft.com/office/drawing/2014/main" id="{38334B63-F3C3-47D5-9E60-B8EEF6C64445}"/>
              </a:ext>
            </a:extLst>
          </p:cNvPr>
          <p:cNvSpPr>
            <a:spLocks noGrp="1"/>
          </p:cNvSpPr>
          <p:nvPr>
            <p:ph type="title"/>
          </p:nvPr>
        </p:nvSpPr>
        <p:spPr>
          <a:prstGeom prst="rect">
            <a:avLst/>
          </a:prstGeom>
        </p:spPr>
        <p:txBody>
          <a:bodyPr/>
          <a:lstStyle/>
          <a:p>
            <a:r>
              <a:rPr lang="en-GB"/>
              <a:t>Vergeet dit zeker niet</a:t>
            </a:r>
            <a:endParaRPr lang="en-US"/>
          </a:p>
        </p:txBody>
      </p:sp>
      <p:sp>
        <p:nvSpPr>
          <p:cNvPr id="5" name="Text Placeholder 4">
            <a:extLst>
              <a:ext uri="{FF2B5EF4-FFF2-40B4-BE49-F238E27FC236}">
                <a16:creationId xmlns:a16="http://schemas.microsoft.com/office/drawing/2014/main" id="{FC3720AB-6EBE-4E75-8250-26FD4757F5DE}"/>
              </a:ext>
            </a:extLst>
          </p:cNvPr>
          <p:cNvSpPr>
            <a:spLocks noGrp="1"/>
          </p:cNvSpPr>
          <p:nvPr>
            <p:ph type="body" sz="quarter" idx="10"/>
          </p:nvPr>
        </p:nvSpPr>
        <p:spPr/>
        <p:txBody>
          <a:bodyPr/>
          <a:lstStyle/>
          <a:p>
            <a:endParaRPr lang="en-US"/>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9E7DB9-751C-48EC-983D-52B958C4760E}"/>
              </a:ext>
            </a:extLst>
          </p:cNvPr>
          <p:cNvSpPr>
            <a:spLocks noGrp="1"/>
          </p:cNvSpPr>
          <p:nvPr>
            <p:ph type="sldNum" sz="quarter" idx="7"/>
          </p:nvPr>
        </p:nvSpPr>
        <p:spPr/>
        <p:txBody>
          <a:bodyPr/>
          <a:lstStyle/>
          <a:p>
            <a:fld id="{B6F15528-21DE-4FAA-801E-634DDDAF4B2B}" type="slidenum">
              <a:rPr lang="en-US" smtClean="0"/>
              <a:t>2</a:t>
            </a:fld>
            <a:endParaRPr lang="en-US"/>
          </a:p>
        </p:txBody>
      </p:sp>
    </p:spTree>
    <p:extLst>
      <p:ext uri="{BB962C8B-B14F-4D97-AF65-F5344CB8AC3E}">
        <p14:creationId xmlns:p14="http://schemas.microsoft.com/office/powerpoint/2010/main" val="17371913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20</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792216" cy="5184775"/>
          </a:xfrm>
          <a:prstGeom prst="rect">
            <a:avLst/>
          </a:prstGeom>
        </p:spPr>
        <p:txBody>
          <a:bodyPr/>
          <a:lstStyle/>
          <a:p>
            <a:r>
              <a:rPr lang="en-GB"/>
              <a:t>Software kwaliteit </a:t>
            </a:r>
          </a:p>
          <a:p>
            <a:pPr lvl="1"/>
            <a:r>
              <a:rPr lang="en-GB"/>
              <a:t>De mate van conformiteit met expliciete</a:t>
            </a:r>
            <a:br>
              <a:rPr lang="en-GB"/>
            </a:br>
            <a:r>
              <a:rPr lang="en-GB"/>
              <a:t>of impliciete vereisten en verwachtingen</a:t>
            </a:r>
          </a:p>
          <a:p>
            <a:pPr lvl="1"/>
            <a:endParaRPr lang="en-GB"/>
          </a:p>
          <a:p>
            <a:r>
              <a:rPr lang="en-GB"/>
              <a:t>Software kwaliteit – Dimenties</a:t>
            </a:r>
          </a:p>
          <a:p>
            <a:pPr lvl="1"/>
            <a:r>
              <a:rPr lang="en-GB"/>
              <a:t>Standpunt van de programmeur</a:t>
            </a:r>
          </a:p>
          <a:p>
            <a:pPr lvl="1"/>
            <a:r>
              <a:rPr lang="en-GB"/>
              <a:t>Standpunt van de gebruiker</a:t>
            </a:r>
          </a:p>
          <a:p>
            <a:pPr lvl="1"/>
            <a:endParaRPr lang="en-GB"/>
          </a:p>
          <a:p>
            <a:pPr lvl="1"/>
            <a:r>
              <a:rPr lang="en-GB"/>
              <a:t>Termen in alfabetische volgorde</a:t>
            </a:r>
          </a:p>
          <a:p>
            <a:pPr lvl="2"/>
            <a:r>
              <a:rPr lang="en-GB"/>
              <a:t>Accuraat zijn (Accuracy)</a:t>
            </a:r>
          </a:p>
          <a:p>
            <a:pPr lvl="3"/>
            <a:r>
              <a:rPr lang="en-GB"/>
              <a:t>Niet hetzelfde als precisie</a:t>
            </a:r>
          </a:p>
          <a:p>
            <a:pPr lvl="2"/>
            <a:r>
              <a:rPr lang="en-GB"/>
              <a:t>Capaciteit van de gegevens</a:t>
            </a:r>
          </a:p>
          <a:p>
            <a:pPr lvl="2"/>
            <a:r>
              <a:rPr lang="en-GB"/>
              <a:t>Communicatie</a:t>
            </a:r>
          </a:p>
          <a:p>
            <a:pPr lvl="2"/>
            <a:r>
              <a:rPr lang="en-GB"/>
              <a:t>Conformiteit</a:t>
            </a:r>
          </a:p>
          <a:p>
            <a:pPr lvl="2"/>
            <a:r>
              <a:rPr lang="en-GB"/>
              <a:t>Context</a:t>
            </a:r>
          </a:p>
          <a:p>
            <a:pPr lvl="2"/>
            <a:r>
              <a:rPr lang="en-GB"/>
              <a:t>Compatibiliteit</a:t>
            </a:r>
          </a:p>
          <a:p>
            <a:pPr lvl="2"/>
            <a:r>
              <a:rPr lang="en-GB"/>
              <a:t>Efficiëntie</a:t>
            </a:r>
          </a:p>
          <a:p>
            <a:pPr lvl="2"/>
            <a:r>
              <a:rPr lang="en-GB"/>
              <a:t>Flexibiliteit</a:t>
            </a:r>
          </a:p>
          <a:p>
            <a:pPr lvl="2"/>
            <a:r>
              <a:rPr lang="en-GB"/>
              <a:t>Gebruiksgemak (User Friendlyness)</a:t>
            </a:r>
          </a:p>
          <a:p>
            <a:pPr lvl="2"/>
            <a:r>
              <a:rPr lang="en-GB" kern="0"/>
              <a:t>Gelijktijdigheid (Concurrency)</a:t>
            </a:r>
          </a:p>
          <a:p>
            <a:pPr lvl="2"/>
            <a:endParaRPr lang="en-GB"/>
          </a:p>
          <a:p>
            <a:pPr lvl="2"/>
            <a:endParaRPr lang="en-GB"/>
          </a:p>
          <a:p>
            <a:endParaRPr lang="en-GB"/>
          </a:p>
          <a:p>
            <a:pPr lvl="1"/>
            <a:endParaRPr lang="en-GB"/>
          </a:p>
          <a:p>
            <a:endParaRPr lang="en-US"/>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p>
          <a:p>
            <a:pPr lvl="1" defTabSz="914400"/>
            <a:endParaRPr lang="en-GB" kern="0"/>
          </a:p>
          <a:p>
            <a:pPr lvl="1" defTabSz="914400"/>
            <a:endParaRPr lang="en-GB" kern="0"/>
          </a:p>
          <a:p>
            <a:pPr lvl="1" defTabSz="914400"/>
            <a:endParaRPr lang="en-GB" kern="0"/>
          </a:p>
          <a:p>
            <a:pPr marL="457200" lvl="1" indent="0" defTabSz="914400">
              <a:buNone/>
            </a:pPr>
            <a:endParaRPr lang="en-GB" kern="0"/>
          </a:p>
          <a:p>
            <a:pPr lvl="1" defTabSz="914400"/>
            <a:endParaRPr lang="en-GB" kern="0"/>
          </a:p>
          <a:p>
            <a:pPr marL="914400" lvl="2" indent="0" defTabSz="914400">
              <a:buNone/>
            </a:pPr>
            <a:endParaRPr lang="en-GB" kern="0"/>
          </a:p>
          <a:p>
            <a:pPr lvl="2" defTabSz="914400"/>
            <a:endParaRPr lang="en-GB" kern="0"/>
          </a:p>
          <a:p>
            <a:pPr lvl="2" defTabSz="914400"/>
            <a:endParaRPr lang="en-GB" kern="0"/>
          </a:p>
          <a:p>
            <a:pPr lvl="2" defTabSz="914400"/>
            <a:r>
              <a:rPr lang="en-GB" kern="0"/>
              <a:t>Programma onderdelen</a:t>
            </a:r>
          </a:p>
          <a:p>
            <a:pPr lvl="2" defTabSz="914400"/>
            <a:r>
              <a:rPr lang="en-GB" kern="0"/>
              <a:t>Onderhoudsgemak (Maintainability)</a:t>
            </a:r>
          </a:p>
          <a:p>
            <a:pPr lvl="2" defTabSz="914400"/>
            <a:r>
              <a:rPr lang="en-GB" kern="0"/>
              <a:t>Snelheid </a:t>
            </a:r>
          </a:p>
          <a:p>
            <a:pPr lvl="2" defTabSz="914400"/>
            <a:r>
              <a:rPr lang="en-GB" kern="0"/>
              <a:t>Stabiliteit</a:t>
            </a:r>
          </a:p>
          <a:p>
            <a:pPr lvl="2" defTabSz="914400"/>
            <a:r>
              <a:rPr lang="en-GB" kern="0"/>
              <a:t>Structuur</a:t>
            </a:r>
          </a:p>
          <a:p>
            <a:pPr lvl="2" defTabSz="914400"/>
            <a:r>
              <a:rPr lang="en-GB" kern="0"/>
              <a:t>Toegankelijkheid (Accessibility)</a:t>
            </a:r>
          </a:p>
          <a:p>
            <a:pPr lvl="2" defTabSz="914400"/>
            <a:r>
              <a:rPr lang="en-GB" kern="0"/>
              <a:t>Veiligheid (Security)</a:t>
            </a:r>
          </a:p>
          <a:p>
            <a:pPr lvl="2" defTabSz="914400"/>
            <a:r>
              <a:rPr lang="en-GB" kern="0"/>
              <a:t>Volledigheid</a:t>
            </a:r>
          </a:p>
          <a:p>
            <a:pPr lvl="2" defTabSz="914400"/>
            <a:r>
              <a:rPr lang="en-GB" kern="0"/>
              <a:t>…</a:t>
            </a:r>
          </a:p>
          <a:p>
            <a:pPr lvl="1" defTabSz="914400"/>
            <a:endParaRPr lang="en-GB" kern="0"/>
          </a:p>
          <a:p>
            <a:pPr defTabSz="914400"/>
            <a:endParaRPr lang="en-US" kern="0"/>
          </a:p>
        </p:txBody>
      </p:sp>
    </p:spTree>
    <p:extLst>
      <p:ext uri="{BB962C8B-B14F-4D97-AF65-F5344CB8AC3E}">
        <p14:creationId xmlns:p14="http://schemas.microsoft.com/office/powerpoint/2010/main" val="1005053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3">
                                            <p:txEl>
                                              <p:pRg st="17" end="17"/>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3">
                                            <p:txEl>
                                              <p:pRg st="18" end="18"/>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5">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P spid="5" grpId="0" build="p" bldLvl="3"/>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21</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792216" cy="5184775"/>
          </a:xfrm>
          <a:prstGeom prst="rect">
            <a:avLst/>
          </a:prstGeom>
        </p:spPr>
        <p:txBody>
          <a:bodyPr/>
          <a:lstStyle/>
          <a:p>
            <a:r>
              <a:rPr lang="en-GB"/>
              <a:t>Software kwaliteit </a:t>
            </a:r>
          </a:p>
          <a:p>
            <a:pPr lvl="1"/>
            <a:r>
              <a:rPr lang="en-GB"/>
              <a:t>De mate van conformiteit met expliciete</a:t>
            </a:r>
            <a:br>
              <a:rPr lang="en-GB"/>
            </a:br>
            <a:r>
              <a:rPr lang="en-GB"/>
              <a:t>of impliciete vereisten en verwachtingen</a:t>
            </a:r>
          </a:p>
          <a:p>
            <a:pPr lvl="1"/>
            <a:endParaRPr lang="en-GB"/>
          </a:p>
          <a:p>
            <a:r>
              <a:rPr lang="en-GB"/>
              <a:t>Software kwaliteit – Zekerheid</a:t>
            </a:r>
          </a:p>
          <a:p>
            <a:pPr lvl="1"/>
            <a:r>
              <a:rPr lang="en-GB"/>
              <a:t>Software Quality Assurance</a:t>
            </a:r>
          </a:p>
          <a:p>
            <a:pPr lvl="1"/>
            <a:r>
              <a:rPr lang="en-GB"/>
              <a:t>SQA</a:t>
            </a:r>
          </a:p>
          <a:p>
            <a:endParaRPr lang="en-GB"/>
          </a:p>
          <a:p>
            <a:pPr lvl="1"/>
            <a:endParaRPr lang="en-GB"/>
          </a:p>
          <a:p>
            <a:endParaRPr lang="en-US"/>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p>
          <a:p>
            <a:pPr lvl="1" defTabSz="914400"/>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r>
              <a:rPr lang="en-GB" kern="0"/>
              <a:t>Een reeks van acties en activiteiten zodanig dat je kwaliteit verzekerd in het ontwikkel proces van software / producten / …</a:t>
            </a:r>
          </a:p>
          <a:p>
            <a:pPr lvl="1" defTabSz="914400"/>
            <a:r>
              <a:rPr lang="en-GB" kern="0"/>
              <a:t>Proces gefocused</a:t>
            </a:r>
          </a:p>
          <a:p>
            <a:pPr lvl="1" defTabSz="914400"/>
            <a:r>
              <a:rPr lang="en-GB" kern="0"/>
              <a:t>Voorkomen van fouten en problemen</a:t>
            </a:r>
          </a:p>
          <a:p>
            <a:pPr defTabSz="914400"/>
            <a:endParaRPr lang="en-US" kern="0"/>
          </a:p>
        </p:txBody>
      </p:sp>
    </p:spTree>
    <p:extLst>
      <p:ext uri="{BB962C8B-B14F-4D97-AF65-F5344CB8AC3E}">
        <p14:creationId xmlns:p14="http://schemas.microsoft.com/office/powerpoint/2010/main" val="1256208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22</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792216" cy="5184775"/>
          </a:xfrm>
          <a:prstGeom prst="rect">
            <a:avLst/>
          </a:prstGeom>
        </p:spPr>
        <p:txBody>
          <a:bodyPr/>
          <a:lstStyle/>
          <a:p>
            <a:r>
              <a:rPr lang="en-GB"/>
              <a:t>Software kwaliteit </a:t>
            </a:r>
          </a:p>
          <a:p>
            <a:pPr lvl="1"/>
            <a:r>
              <a:rPr lang="en-GB"/>
              <a:t>De mate van conformiteit met expliciete</a:t>
            </a:r>
            <a:br>
              <a:rPr lang="en-GB"/>
            </a:br>
            <a:r>
              <a:rPr lang="en-GB"/>
              <a:t>of impliciete vereisten en verwachtingen</a:t>
            </a:r>
          </a:p>
          <a:p>
            <a:pPr lvl="1"/>
            <a:endParaRPr lang="en-GB"/>
          </a:p>
          <a:p>
            <a:r>
              <a:rPr lang="en-GB"/>
              <a:t>Software kwaliteit – Controle</a:t>
            </a:r>
          </a:p>
          <a:p>
            <a:pPr lvl="1"/>
            <a:r>
              <a:rPr lang="en-GB"/>
              <a:t>Software Quality Control</a:t>
            </a:r>
          </a:p>
          <a:p>
            <a:pPr lvl="1"/>
            <a:r>
              <a:rPr lang="en-GB"/>
              <a:t>SQC</a:t>
            </a:r>
          </a:p>
          <a:p>
            <a:endParaRPr lang="en-GB"/>
          </a:p>
          <a:p>
            <a:pPr lvl="1"/>
            <a:endParaRPr lang="en-GB"/>
          </a:p>
          <a:p>
            <a:endParaRPr lang="en-US"/>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p>
          <a:p>
            <a:pPr lvl="1" defTabSz="914400"/>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r>
              <a:rPr lang="en-GB" kern="0"/>
              <a:t>Een reeks van acties en activiteiten zodanig dat je kwaliteit verzekerd in software / producten / …</a:t>
            </a:r>
          </a:p>
          <a:p>
            <a:pPr lvl="1" defTabSz="914400"/>
            <a:r>
              <a:rPr lang="en-GB" kern="0"/>
              <a:t>Product gefocused</a:t>
            </a:r>
          </a:p>
          <a:p>
            <a:pPr lvl="1" defTabSz="914400"/>
            <a:r>
              <a:rPr lang="en-GB" kern="0"/>
              <a:t>Detecteer fouten en problemen</a:t>
            </a:r>
          </a:p>
          <a:p>
            <a:pPr marL="457200" lvl="1" indent="0" defTabSz="914400">
              <a:buNone/>
            </a:pP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spTree>
    <p:extLst>
      <p:ext uri="{BB962C8B-B14F-4D97-AF65-F5344CB8AC3E}">
        <p14:creationId xmlns:p14="http://schemas.microsoft.com/office/powerpoint/2010/main" val="308655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23</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Software Development Life Cycle</a:t>
            </a:r>
          </a:p>
          <a:p>
            <a:pPr lvl="1"/>
            <a:r>
              <a:rPr lang="en-GB"/>
              <a:t>SDLC</a:t>
            </a:r>
          </a:p>
          <a:p>
            <a:pPr lvl="1"/>
            <a:r>
              <a:rPr lang="en-GB"/>
              <a:t>Stappen in het maken van de software</a:t>
            </a:r>
          </a:p>
          <a:p>
            <a:pPr lvl="1"/>
            <a:endParaRPr lang="en-GB"/>
          </a:p>
          <a:p>
            <a:pPr marL="457200" indent="-457200">
              <a:buFont typeface="+mj-lt"/>
              <a:buAutoNum type="arabicPeriod"/>
            </a:pPr>
            <a:r>
              <a:rPr lang="en-GB"/>
              <a:t>Plannen</a:t>
            </a:r>
          </a:p>
          <a:p>
            <a:pPr lvl="1"/>
            <a:r>
              <a:rPr lang="en-GB"/>
              <a:t>Wat wil je doen?</a:t>
            </a:r>
          </a:p>
          <a:p>
            <a:pPr marL="457200" indent="-457200">
              <a:buFont typeface="+mj-lt"/>
              <a:buAutoNum type="arabicPeriod"/>
            </a:pPr>
            <a:r>
              <a:rPr lang="en-GB"/>
              <a:t>Analyseren</a:t>
            </a:r>
          </a:p>
          <a:p>
            <a:pPr lvl="1"/>
            <a:r>
              <a:rPr lang="en-GB"/>
              <a:t>Hoe wil je het doen?</a:t>
            </a:r>
          </a:p>
          <a:p>
            <a:pPr marL="457200" indent="-457200">
              <a:buFont typeface="+mj-lt"/>
              <a:buAutoNum type="arabicPeriod"/>
            </a:pPr>
            <a:r>
              <a:rPr lang="en-GB"/>
              <a:t>Ontwerpen</a:t>
            </a:r>
          </a:p>
          <a:p>
            <a:pPr lvl="1"/>
            <a:r>
              <a:rPr lang="en-GB"/>
              <a:t>Hoe ga je het technisch oplossen?</a:t>
            </a:r>
          </a:p>
          <a:p>
            <a:pPr marL="457200" indent="-457200">
              <a:buFont typeface="+mj-lt"/>
              <a:buAutoNum type="arabicPeriod"/>
            </a:pPr>
            <a:r>
              <a:rPr lang="en-GB"/>
              <a:t>Implementeren</a:t>
            </a:r>
          </a:p>
          <a:p>
            <a:pPr lvl="1"/>
            <a:r>
              <a:rPr lang="en-GB"/>
              <a:t>Technische uitvoering</a:t>
            </a:r>
          </a:p>
          <a:p>
            <a:pPr marL="457200" indent="-457200">
              <a:buFont typeface="+mj-lt"/>
              <a:buAutoNum type="arabicPeriod"/>
            </a:pPr>
            <a:r>
              <a:rPr lang="en-GB"/>
              <a:t>Testen en Integreren</a:t>
            </a:r>
          </a:p>
          <a:p>
            <a:pPr lvl="1"/>
            <a:r>
              <a:rPr lang="en-GB"/>
              <a:t>Checken op correctheid en samenwerking met andere …</a:t>
            </a:r>
          </a:p>
          <a:p>
            <a:pPr marL="457200" indent="-457200">
              <a:buFont typeface="+mj-lt"/>
              <a:buAutoNum type="arabicPeriod"/>
            </a:pPr>
            <a:r>
              <a:rPr lang="en-GB"/>
              <a:t>Onderhoud</a:t>
            </a:r>
          </a:p>
          <a:p>
            <a:pPr lvl="1"/>
            <a:r>
              <a:rPr lang="en-GB"/>
              <a:t>Hou het draaiende (keep it running)</a:t>
            </a:r>
          </a:p>
          <a:p>
            <a:pPr lvl="1"/>
            <a:endParaRPr lang="en-GB"/>
          </a:p>
          <a:p>
            <a:pPr lvl="1"/>
            <a:endParaRPr lang="en-GB"/>
          </a:p>
          <a:p>
            <a:endParaRPr lang="en-GB"/>
          </a:p>
          <a:p>
            <a:pPr lvl="1"/>
            <a:endParaRPr lang="en-GB"/>
          </a:p>
          <a:p>
            <a:endParaRPr lang="en-US"/>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pic>
        <p:nvPicPr>
          <p:cNvPr id="9" name="Picture 8">
            <a:extLst>
              <a:ext uri="{FF2B5EF4-FFF2-40B4-BE49-F238E27FC236}">
                <a16:creationId xmlns:a16="http://schemas.microsoft.com/office/drawing/2014/main" id="{75A71811-E212-46D1-B74B-276BACF2FB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0040" y="2063390"/>
            <a:ext cx="4434751" cy="4536504"/>
          </a:xfrm>
          <a:prstGeom prst="rect">
            <a:avLst/>
          </a:prstGeom>
        </p:spPr>
      </p:pic>
    </p:spTree>
    <p:extLst>
      <p:ext uri="{BB962C8B-B14F-4D97-AF65-F5344CB8AC3E}">
        <p14:creationId xmlns:p14="http://schemas.microsoft.com/office/powerpoint/2010/main" val="1355641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14" end="14"/>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24</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nl-BE" dirty="0"/>
              <a:t>Software Development Life Cycle</a:t>
            </a:r>
          </a:p>
          <a:p>
            <a:pPr lvl="1"/>
            <a:r>
              <a:rPr lang="nl-BE" dirty="0"/>
              <a:t>SDLC</a:t>
            </a:r>
          </a:p>
          <a:p>
            <a:pPr lvl="1"/>
            <a:r>
              <a:rPr lang="nl-BE" dirty="0"/>
              <a:t>Stappen in het maken van de software</a:t>
            </a:r>
          </a:p>
          <a:p>
            <a:pPr lvl="1"/>
            <a:endParaRPr lang="nl-BE" dirty="0"/>
          </a:p>
          <a:p>
            <a:r>
              <a:rPr lang="nl-BE" dirty="0"/>
              <a:t>Een aantal methodologieën</a:t>
            </a:r>
          </a:p>
          <a:p>
            <a:pPr lvl="1"/>
            <a:endParaRPr lang="nl-BE" dirty="0"/>
          </a:p>
          <a:p>
            <a:pPr marL="457200" indent="-457200">
              <a:buFont typeface="+mj-lt"/>
              <a:buAutoNum type="arabicPeriod"/>
            </a:pPr>
            <a:r>
              <a:rPr lang="nl-BE" dirty="0"/>
              <a:t>Waterval model</a:t>
            </a:r>
          </a:p>
          <a:p>
            <a:pPr marL="457200" indent="-457200">
              <a:buFont typeface="+mj-lt"/>
              <a:buAutoNum type="arabicPeriod"/>
            </a:pPr>
            <a:r>
              <a:rPr lang="nl-BE" dirty="0"/>
              <a:t>V-model</a:t>
            </a:r>
          </a:p>
          <a:p>
            <a:pPr marL="457200" indent="-457200">
              <a:buFont typeface="+mj-lt"/>
              <a:buAutoNum type="arabicPeriod"/>
            </a:pPr>
            <a:r>
              <a:rPr lang="nl-BE" dirty="0"/>
              <a:t>Spiraal model</a:t>
            </a:r>
          </a:p>
          <a:p>
            <a:pPr marL="457200" lvl="1" indent="0">
              <a:buNone/>
            </a:pPr>
            <a:r>
              <a:rPr lang="nl-BE" dirty="0"/>
              <a:t>Incrementeel</a:t>
            </a:r>
          </a:p>
          <a:p>
            <a:pPr marL="457200" indent="-457200">
              <a:buFont typeface="+mj-lt"/>
              <a:buAutoNum type="arabicPeriod"/>
            </a:pPr>
            <a:r>
              <a:rPr lang="nl-BE" dirty="0"/>
              <a:t>Iteratief model</a:t>
            </a:r>
          </a:p>
          <a:p>
            <a:pPr marL="457200" lvl="1" indent="0">
              <a:buNone/>
            </a:pPr>
            <a:r>
              <a:rPr lang="nl-BE" dirty="0"/>
              <a:t>Iteratief</a:t>
            </a:r>
          </a:p>
          <a:p>
            <a:pPr marL="457200" indent="-457200">
              <a:buFont typeface="+mj-lt"/>
              <a:buAutoNum type="arabicPeriod"/>
            </a:pPr>
            <a:r>
              <a:rPr lang="nl-BE" dirty="0"/>
              <a:t>Agile / Scrum</a:t>
            </a:r>
          </a:p>
          <a:p>
            <a:pPr marL="457200" lvl="1" indent="0">
              <a:buNone/>
            </a:pPr>
            <a:r>
              <a:rPr lang="nl-BE" dirty="0"/>
              <a:t>Incrementeel iteratief</a:t>
            </a:r>
          </a:p>
          <a:p>
            <a:pPr marL="457200" indent="-457200">
              <a:buFont typeface="+mj-lt"/>
              <a:buAutoNum type="arabicPeriod"/>
            </a:pPr>
            <a:r>
              <a:rPr lang="nl-BE" dirty="0"/>
              <a:t>DevOps</a:t>
            </a:r>
          </a:p>
          <a:p>
            <a:pPr marL="457200" lvl="1" indent="0">
              <a:buNone/>
            </a:pPr>
            <a:r>
              <a:rPr lang="nl-BE" dirty="0"/>
              <a:t>Het realiseren van incrementeel iteratief</a:t>
            </a:r>
          </a:p>
          <a:p>
            <a:pPr marL="457200" indent="-457200">
              <a:buFont typeface="+mj-lt"/>
              <a:buAutoNum type="arabicPeriod"/>
            </a:pPr>
            <a:endParaRPr lang="nl-BE" dirty="0"/>
          </a:p>
          <a:p>
            <a:pPr marL="914400" lvl="1" indent="-457200">
              <a:buFont typeface="+mj-lt"/>
              <a:buAutoNum type="arabicPeriod"/>
            </a:pPr>
            <a:endParaRPr lang="nl-BE" dirty="0"/>
          </a:p>
          <a:p>
            <a:pPr lvl="1"/>
            <a:endParaRPr lang="nl-BE" dirty="0"/>
          </a:p>
          <a:p>
            <a:endParaRPr lang="nl-BE" dirty="0"/>
          </a:p>
          <a:p>
            <a:pPr lvl="1"/>
            <a:endParaRPr lang="nl-BE" dirty="0"/>
          </a:p>
          <a:p>
            <a:endParaRPr lang="nl-BE" dirty="0"/>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pic>
        <p:nvPicPr>
          <p:cNvPr id="10" name="Picture 9">
            <a:extLst>
              <a:ext uri="{FF2B5EF4-FFF2-40B4-BE49-F238E27FC236}">
                <a16:creationId xmlns:a16="http://schemas.microsoft.com/office/drawing/2014/main" id="{8BF92908-E407-4300-A47C-DADC1DE1ED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5985" y="2316163"/>
            <a:ext cx="4782511" cy="4302125"/>
          </a:xfrm>
          <a:prstGeom prst="rect">
            <a:avLst/>
          </a:prstGeom>
        </p:spPr>
      </p:pic>
    </p:spTree>
    <p:extLst>
      <p:ext uri="{BB962C8B-B14F-4D97-AF65-F5344CB8AC3E}">
        <p14:creationId xmlns:p14="http://schemas.microsoft.com/office/powerpoint/2010/main" val="2578280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14" end="14"/>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25</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nl-BE"/>
              <a:t>Software Development Life Cycle</a:t>
            </a:r>
          </a:p>
          <a:p>
            <a:pPr lvl="1"/>
            <a:r>
              <a:rPr lang="nl-BE"/>
              <a:t>SDLC</a:t>
            </a:r>
          </a:p>
          <a:p>
            <a:pPr lvl="1"/>
            <a:r>
              <a:rPr lang="nl-BE"/>
              <a:t>Stappen in het maken van de software</a:t>
            </a:r>
          </a:p>
          <a:p>
            <a:pPr lvl="1"/>
            <a:endParaRPr lang="nl-BE"/>
          </a:p>
          <a:p>
            <a:r>
              <a:rPr lang="nl-BE"/>
              <a:t>Een aantal methodologieën</a:t>
            </a:r>
          </a:p>
          <a:p>
            <a:pPr lvl="1"/>
            <a:endParaRPr lang="nl-BE"/>
          </a:p>
          <a:p>
            <a:pPr marL="457200" indent="-457200">
              <a:buFont typeface="+mj-lt"/>
              <a:buAutoNum type="arabicPeriod"/>
            </a:pPr>
            <a:r>
              <a:rPr lang="nl-BE"/>
              <a:t>Waterval model</a:t>
            </a:r>
          </a:p>
          <a:p>
            <a:pPr marL="457200" indent="-457200">
              <a:buFont typeface="+mj-lt"/>
              <a:buAutoNum type="arabicPeriod"/>
            </a:pPr>
            <a:r>
              <a:rPr lang="nl-BE"/>
              <a:t>V-model</a:t>
            </a:r>
          </a:p>
          <a:p>
            <a:pPr marL="457200" indent="-457200">
              <a:buFont typeface="+mj-lt"/>
              <a:buAutoNum type="arabicPeriod"/>
            </a:pPr>
            <a:r>
              <a:rPr lang="nl-BE"/>
              <a:t>Spiraal model</a:t>
            </a:r>
          </a:p>
          <a:p>
            <a:pPr marL="457200" lvl="1" indent="0">
              <a:buNone/>
            </a:pPr>
            <a:r>
              <a:rPr lang="nl-BE"/>
              <a:t>Incrementeel</a:t>
            </a:r>
          </a:p>
          <a:p>
            <a:pPr marL="457200" indent="-457200">
              <a:buFont typeface="+mj-lt"/>
              <a:buAutoNum type="arabicPeriod"/>
            </a:pPr>
            <a:r>
              <a:rPr lang="nl-BE"/>
              <a:t>Iteratief model</a:t>
            </a:r>
          </a:p>
          <a:p>
            <a:pPr marL="457200" lvl="1" indent="0">
              <a:buNone/>
            </a:pPr>
            <a:r>
              <a:rPr lang="nl-BE"/>
              <a:t>Iteratief</a:t>
            </a:r>
          </a:p>
          <a:p>
            <a:pPr marL="457200" indent="-457200">
              <a:buFont typeface="+mj-lt"/>
              <a:buAutoNum type="arabicPeriod"/>
            </a:pPr>
            <a:r>
              <a:rPr lang="nl-BE"/>
              <a:t>Agile / Scrum</a:t>
            </a:r>
          </a:p>
          <a:p>
            <a:pPr marL="457200" lvl="1" indent="0">
              <a:buNone/>
            </a:pPr>
            <a:r>
              <a:rPr lang="nl-BE"/>
              <a:t>Incrementeel iteratief</a:t>
            </a:r>
          </a:p>
          <a:p>
            <a:pPr marL="457200" indent="-457200">
              <a:buFont typeface="+mj-lt"/>
              <a:buAutoNum type="arabicPeriod"/>
            </a:pPr>
            <a:r>
              <a:rPr lang="nl-BE"/>
              <a:t>DevOps</a:t>
            </a:r>
          </a:p>
          <a:p>
            <a:pPr marL="457200" lvl="1" indent="0">
              <a:buNone/>
            </a:pPr>
            <a:r>
              <a:rPr lang="nl-BE"/>
              <a:t>Het realiseren van incrementeel iteratief</a:t>
            </a:r>
          </a:p>
          <a:p>
            <a:pPr marL="457200" lvl="1" indent="0">
              <a:buNone/>
            </a:pPr>
            <a:endParaRPr lang="nl-BE"/>
          </a:p>
          <a:p>
            <a:endParaRPr lang="nl-BE"/>
          </a:p>
          <a:p>
            <a:pPr lvl="1"/>
            <a:endParaRPr lang="nl-BE"/>
          </a:p>
          <a:p>
            <a:endParaRPr lang="nl-BE"/>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pic>
        <p:nvPicPr>
          <p:cNvPr id="8" name="Picture 7">
            <a:extLst>
              <a:ext uri="{FF2B5EF4-FFF2-40B4-BE49-F238E27FC236}">
                <a16:creationId xmlns:a16="http://schemas.microsoft.com/office/drawing/2014/main" id="{04C21836-5526-45AD-B0DB-8B203D6816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0200" y="2991129"/>
            <a:ext cx="5588000" cy="3187700"/>
          </a:xfrm>
          <a:prstGeom prst="rect">
            <a:avLst/>
          </a:prstGeom>
        </p:spPr>
      </p:pic>
    </p:spTree>
    <p:extLst>
      <p:ext uri="{BB962C8B-B14F-4D97-AF65-F5344CB8AC3E}">
        <p14:creationId xmlns:p14="http://schemas.microsoft.com/office/powerpoint/2010/main" val="41592712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26</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nl-BE"/>
              <a:t>Software Development Life Cycle</a:t>
            </a:r>
          </a:p>
          <a:p>
            <a:pPr lvl="1"/>
            <a:r>
              <a:rPr lang="nl-BE"/>
              <a:t>SDLC</a:t>
            </a:r>
          </a:p>
          <a:p>
            <a:pPr lvl="1"/>
            <a:r>
              <a:rPr lang="nl-BE"/>
              <a:t>Stappen in het maken van de software</a:t>
            </a:r>
          </a:p>
          <a:p>
            <a:pPr lvl="1"/>
            <a:endParaRPr lang="nl-BE"/>
          </a:p>
          <a:p>
            <a:r>
              <a:rPr lang="nl-BE"/>
              <a:t>Een aantal methodologieën</a:t>
            </a:r>
          </a:p>
          <a:p>
            <a:pPr lvl="1"/>
            <a:endParaRPr lang="nl-BE"/>
          </a:p>
          <a:p>
            <a:pPr marL="457200" indent="-457200">
              <a:buFont typeface="+mj-lt"/>
              <a:buAutoNum type="arabicPeriod"/>
            </a:pPr>
            <a:r>
              <a:rPr lang="nl-BE"/>
              <a:t>Waterval model</a:t>
            </a:r>
          </a:p>
          <a:p>
            <a:pPr marL="457200" indent="-457200">
              <a:buFont typeface="+mj-lt"/>
              <a:buAutoNum type="arabicPeriod"/>
            </a:pPr>
            <a:r>
              <a:rPr lang="nl-BE"/>
              <a:t>V-model</a:t>
            </a:r>
          </a:p>
          <a:p>
            <a:pPr marL="457200" indent="-457200">
              <a:buFont typeface="+mj-lt"/>
              <a:buAutoNum type="arabicPeriod"/>
            </a:pPr>
            <a:r>
              <a:rPr lang="nl-BE"/>
              <a:t>Spiraal model</a:t>
            </a:r>
          </a:p>
          <a:p>
            <a:pPr marL="457200" lvl="1" indent="0">
              <a:buNone/>
            </a:pPr>
            <a:r>
              <a:rPr lang="nl-BE"/>
              <a:t>Incrementeel</a:t>
            </a:r>
          </a:p>
          <a:p>
            <a:pPr marL="457200" indent="-457200">
              <a:buFont typeface="+mj-lt"/>
              <a:buAutoNum type="arabicPeriod"/>
            </a:pPr>
            <a:r>
              <a:rPr lang="nl-BE"/>
              <a:t>Iteratief model</a:t>
            </a:r>
          </a:p>
          <a:p>
            <a:pPr marL="457200" lvl="1" indent="0">
              <a:buNone/>
            </a:pPr>
            <a:r>
              <a:rPr lang="nl-BE"/>
              <a:t>Iteratief</a:t>
            </a:r>
          </a:p>
          <a:p>
            <a:pPr marL="457200" indent="-457200">
              <a:buFont typeface="+mj-lt"/>
              <a:buAutoNum type="arabicPeriod"/>
            </a:pPr>
            <a:r>
              <a:rPr lang="nl-BE"/>
              <a:t>Agile / Scrum</a:t>
            </a:r>
          </a:p>
          <a:p>
            <a:pPr marL="457200" lvl="1" indent="0">
              <a:buNone/>
            </a:pPr>
            <a:r>
              <a:rPr lang="nl-BE"/>
              <a:t>Incrementeel iteratief</a:t>
            </a:r>
          </a:p>
          <a:p>
            <a:pPr marL="457200" indent="-457200">
              <a:buFont typeface="+mj-lt"/>
              <a:buAutoNum type="arabicPeriod"/>
            </a:pPr>
            <a:r>
              <a:rPr lang="nl-BE"/>
              <a:t>DevOps</a:t>
            </a:r>
          </a:p>
          <a:p>
            <a:pPr marL="457200" lvl="1" indent="0">
              <a:buNone/>
            </a:pPr>
            <a:r>
              <a:rPr lang="nl-BE"/>
              <a:t>Het realiseren van incrementeel iteratief</a:t>
            </a:r>
          </a:p>
          <a:p>
            <a:pPr marL="457200" lvl="1" indent="0">
              <a:buNone/>
            </a:pPr>
            <a:endParaRPr lang="nl-BE"/>
          </a:p>
          <a:p>
            <a:pPr marL="0" indent="0">
              <a:buNone/>
            </a:pPr>
            <a:endParaRPr lang="nl-BE"/>
          </a:p>
          <a:p>
            <a:pPr lvl="1"/>
            <a:endParaRPr lang="nl-BE"/>
          </a:p>
          <a:p>
            <a:endParaRPr lang="nl-BE"/>
          </a:p>
          <a:p>
            <a:pPr lvl="1"/>
            <a:endParaRPr lang="nl-BE"/>
          </a:p>
          <a:p>
            <a:endParaRPr lang="nl-BE"/>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pic>
        <p:nvPicPr>
          <p:cNvPr id="10" name="Picture 9">
            <a:extLst>
              <a:ext uri="{FF2B5EF4-FFF2-40B4-BE49-F238E27FC236}">
                <a16:creationId xmlns:a16="http://schemas.microsoft.com/office/drawing/2014/main" id="{66257D6B-5AEA-4B14-8EC0-0B5BCFE19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0040" y="2063390"/>
            <a:ext cx="4434751" cy="4536504"/>
          </a:xfrm>
          <a:prstGeom prst="rect">
            <a:avLst/>
          </a:prstGeom>
        </p:spPr>
      </p:pic>
    </p:spTree>
    <p:extLst>
      <p:ext uri="{BB962C8B-B14F-4D97-AF65-F5344CB8AC3E}">
        <p14:creationId xmlns:p14="http://schemas.microsoft.com/office/powerpoint/2010/main" val="41434944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27</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nl-BE"/>
              <a:t>Software Development Life Cycle</a:t>
            </a:r>
          </a:p>
          <a:p>
            <a:pPr lvl="1"/>
            <a:r>
              <a:rPr lang="nl-BE"/>
              <a:t>SDLC</a:t>
            </a:r>
          </a:p>
          <a:p>
            <a:pPr lvl="1"/>
            <a:r>
              <a:rPr lang="nl-BE"/>
              <a:t>Stappen in het maken van de software</a:t>
            </a:r>
          </a:p>
          <a:p>
            <a:pPr lvl="1"/>
            <a:endParaRPr lang="nl-BE"/>
          </a:p>
          <a:p>
            <a:r>
              <a:rPr lang="nl-BE"/>
              <a:t>Een aantal methodologieën</a:t>
            </a:r>
          </a:p>
          <a:p>
            <a:pPr lvl="1"/>
            <a:endParaRPr lang="nl-BE"/>
          </a:p>
          <a:p>
            <a:pPr marL="457200" indent="-457200">
              <a:buFont typeface="+mj-lt"/>
              <a:buAutoNum type="arabicPeriod"/>
            </a:pPr>
            <a:r>
              <a:rPr lang="nl-BE"/>
              <a:t>Waterval model</a:t>
            </a:r>
          </a:p>
          <a:p>
            <a:pPr marL="457200" indent="-457200">
              <a:buFont typeface="+mj-lt"/>
              <a:buAutoNum type="arabicPeriod"/>
            </a:pPr>
            <a:r>
              <a:rPr lang="nl-BE"/>
              <a:t>V-model</a:t>
            </a:r>
          </a:p>
          <a:p>
            <a:pPr marL="457200" indent="-457200">
              <a:buFont typeface="+mj-lt"/>
              <a:buAutoNum type="arabicPeriod"/>
            </a:pPr>
            <a:r>
              <a:rPr lang="nl-BE"/>
              <a:t>Spiraal model</a:t>
            </a:r>
          </a:p>
          <a:p>
            <a:pPr marL="457200" lvl="1" indent="0">
              <a:buNone/>
            </a:pPr>
            <a:r>
              <a:rPr lang="nl-BE"/>
              <a:t>Incrementeel</a:t>
            </a:r>
          </a:p>
          <a:p>
            <a:pPr marL="457200" indent="-457200">
              <a:buFont typeface="+mj-lt"/>
              <a:buAutoNum type="arabicPeriod"/>
            </a:pPr>
            <a:r>
              <a:rPr lang="nl-BE"/>
              <a:t>Iteratief model</a:t>
            </a:r>
          </a:p>
          <a:p>
            <a:pPr marL="457200" lvl="1" indent="0">
              <a:buNone/>
            </a:pPr>
            <a:r>
              <a:rPr lang="nl-BE"/>
              <a:t>Iteratief</a:t>
            </a:r>
          </a:p>
          <a:p>
            <a:pPr marL="457200" indent="-457200">
              <a:buFont typeface="+mj-lt"/>
              <a:buAutoNum type="arabicPeriod"/>
            </a:pPr>
            <a:r>
              <a:rPr lang="nl-BE"/>
              <a:t>Agile / Scrum</a:t>
            </a:r>
          </a:p>
          <a:p>
            <a:pPr marL="457200" lvl="1" indent="0">
              <a:buNone/>
            </a:pPr>
            <a:r>
              <a:rPr lang="nl-BE"/>
              <a:t>Incrementeel iteratief</a:t>
            </a:r>
          </a:p>
          <a:p>
            <a:pPr marL="457200" indent="-457200">
              <a:buFont typeface="+mj-lt"/>
              <a:buAutoNum type="arabicPeriod"/>
            </a:pPr>
            <a:r>
              <a:rPr lang="nl-BE"/>
              <a:t>DevOps</a:t>
            </a:r>
          </a:p>
          <a:p>
            <a:pPr marL="457200" lvl="1" indent="0">
              <a:buNone/>
            </a:pPr>
            <a:r>
              <a:rPr lang="nl-BE"/>
              <a:t>Het realiseren van incrementeel iteratief</a:t>
            </a:r>
          </a:p>
          <a:p>
            <a:pPr marL="457200" lvl="1" indent="0">
              <a:buNone/>
            </a:pPr>
            <a:endParaRPr lang="nl-BE"/>
          </a:p>
          <a:p>
            <a:pPr marL="0" indent="0">
              <a:buNone/>
            </a:pPr>
            <a:endParaRPr lang="nl-BE"/>
          </a:p>
          <a:p>
            <a:pPr lvl="1"/>
            <a:endParaRPr lang="nl-BE"/>
          </a:p>
          <a:p>
            <a:endParaRPr lang="nl-BE"/>
          </a:p>
          <a:p>
            <a:pPr lvl="1"/>
            <a:endParaRPr lang="nl-BE"/>
          </a:p>
          <a:p>
            <a:endParaRPr lang="nl-BE"/>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pic>
        <p:nvPicPr>
          <p:cNvPr id="8" name="Picture 7">
            <a:extLst>
              <a:ext uri="{FF2B5EF4-FFF2-40B4-BE49-F238E27FC236}">
                <a16:creationId xmlns:a16="http://schemas.microsoft.com/office/drawing/2014/main" id="{FF9FEACE-11BE-40E1-9706-DAF0647F31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3257" y="3052762"/>
            <a:ext cx="5912689" cy="3133725"/>
          </a:xfrm>
          <a:prstGeom prst="rect">
            <a:avLst/>
          </a:prstGeom>
        </p:spPr>
      </p:pic>
    </p:spTree>
    <p:extLst>
      <p:ext uri="{BB962C8B-B14F-4D97-AF65-F5344CB8AC3E}">
        <p14:creationId xmlns:p14="http://schemas.microsoft.com/office/powerpoint/2010/main" val="2592203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28</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nl-BE"/>
              <a:t>Software Development Life Cycle</a:t>
            </a:r>
          </a:p>
          <a:p>
            <a:pPr lvl="1"/>
            <a:r>
              <a:rPr lang="nl-BE"/>
              <a:t>SDLC</a:t>
            </a:r>
          </a:p>
          <a:p>
            <a:pPr lvl="1"/>
            <a:r>
              <a:rPr lang="nl-BE"/>
              <a:t>Stappen in het maken van de software</a:t>
            </a:r>
          </a:p>
          <a:p>
            <a:pPr lvl="1"/>
            <a:endParaRPr lang="nl-BE"/>
          </a:p>
          <a:p>
            <a:r>
              <a:rPr lang="nl-BE"/>
              <a:t>Een aantal methodologieën</a:t>
            </a:r>
          </a:p>
          <a:p>
            <a:pPr lvl="1"/>
            <a:endParaRPr lang="nl-BE"/>
          </a:p>
          <a:p>
            <a:pPr marL="457200" indent="-457200">
              <a:buFont typeface="+mj-lt"/>
              <a:buAutoNum type="arabicPeriod"/>
            </a:pPr>
            <a:r>
              <a:rPr lang="nl-BE"/>
              <a:t>Waterval model</a:t>
            </a:r>
          </a:p>
          <a:p>
            <a:pPr marL="457200" indent="-457200">
              <a:buFont typeface="+mj-lt"/>
              <a:buAutoNum type="arabicPeriod"/>
            </a:pPr>
            <a:r>
              <a:rPr lang="nl-BE"/>
              <a:t>V-model</a:t>
            </a:r>
          </a:p>
          <a:p>
            <a:pPr marL="457200" indent="-457200">
              <a:buFont typeface="+mj-lt"/>
              <a:buAutoNum type="arabicPeriod"/>
            </a:pPr>
            <a:r>
              <a:rPr lang="nl-BE"/>
              <a:t>Spiraal model</a:t>
            </a:r>
          </a:p>
          <a:p>
            <a:pPr marL="457200" lvl="1" indent="0">
              <a:buNone/>
            </a:pPr>
            <a:r>
              <a:rPr lang="nl-BE"/>
              <a:t>Incrementeel</a:t>
            </a:r>
          </a:p>
          <a:p>
            <a:pPr marL="457200" indent="-457200">
              <a:buFont typeface="+mj-lt"/>
              <a:buAutoNum type="arabicPeriod"/>
            </a:pPr>
            <a:r>
              <a:rPr lang="nl-BE"/>
              <a:t>Iteratief model</a:t>
            </a:r>
          </a:p>
          <a:p>
            <a:pPr marL="457200" lvl="1" indent="0">
              <a:buNone/>
            </a:pPr>
            <a:r>
              <a:rPr lang="nl-BE"/>
              <a:t>Iteratief</a:t>
            </a:r>
          </a:p>
          <a:p>
            <a:pPr marL="457200" indent="-457200">
              <a:buFont typeface="+mj-lt"/>
              <a:buAutoNum type="arabicPeriod"/>
            </a:pPr>
            <a:r>
              <a:rPr lang="nl-BE"/>
              <a:t>Agile / Scrum</a:t>
            </a:r>
          </a:p>
          <a:p>
            <a:pPr marL="457200" lvl="1" indent="0">
              <a:buNone/>
            </a:pPr>
            <a:r>
              <a:rPr lang="nl-BE"/>
              <a:t>Incrementeel iteratief</a:t>
            </a:r>
          </a:p>
          <a:p>
            <a:pPr marL="457200" indent="-457200">
              <a:buFont typeface="+mj-lt"/>
              <a:buAutoNum type="arabicPeriod"/>
            </a:pPr>
            <a:r>
              <a:rPr lang="nl-BE"/>
              <a:t>DevOps</a:t>
            </a:r>
          </a:p>
          <a:p>
            <a:pPr marL="457200" lvl="1" indent="0">
              <a:buNone/>
            </a:pPr>
            <a:r>
              <a:rPr lang="nl-BE"/>
              <a:t>Het realiseren van incrementeel iteratief</a:t>
            </a:r>
          </a:p>
          <a:p>
            <a:pPr marL="457200" lvl="1" indent="0">
              <a:buNone/>
            </a:pPr>
            <a:endParaRPr lang="nl-BE"/>
          </a:p>
          <a:p>
            <a:pPr marL="0" indent="0">
              <a:buNone/>
            </a:pPr>
            <a:endParaRPr lang="nl-BE"/>
          </a:p>
          <a:p>
            <a:pPr lvl="1"/>
            <a:endParaRPr lang="nl-BE"/>
          </a:p>
          <a:p>
            <a:endParaRPr lang="nl-BE"/>
          </a:p>
          <a:p>
            <a:pPr lvl="1"/>
            <a:endParaRPr lang="nl-BE"/>
          </a:p>
          <a:p>
            <a:endParaRPr lang="nl-BE"/>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pic>
        <p:nvPicPr>
          <p:cNvPr id="7" name="Picture 6">
            <a:extLst>
              <a:ext uri="{FF2B5EF4-FFF2-40B4-BE49-F238E27FC236}">
                <a16:creationId xmlns:a16="http://schemas.microsoft.com/office/drawing/2014/main" id="{AD14571C-F9A9-46CE-B956-8814C9B488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94497" y="2441848"/>
            <a:ext cx="5447911" cy="3853574"/>
          </a:xfrm>
          <a:prstGeom prst="rect">
            <a:avLst/>
          </a:prstGeom>
        </p:spPr>
      </p:pic>
    </p:spTree>
    <p:extLst>
      <p:ext uri="{BB962C8B-B14F-4D97-AF65-F5344CB8AC3E}">
        <p14:creationId xmlns:p14="http://schemas.microsoft.com/office/powerpoint/2010/main" val="2822477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29</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nl-BE"/>
              <a:t>Software Development Life Cycle</a:t>
            </a:r>
          </a:p>
          <a:p>
            <a:pPr lvl="1"/>
            <a:r>
              <a:rPr lang="nl-BE"/>
              <a:t>SDLC</a:t>
            </a:r>
          </a:p>
          <a:p>
            <a:pPr lvl="1"/>
            <a:r>
              <a:rPr lang="nl-BE"/>
              <a:t>Stappen in het maken van de software</a:t>
            </a:r>
          </a:p>
          <a:p>
            <a:pPr lvl="1"/>
            <a:endParaRPr lang="nl-BE"/>
          </a:p>
          <a:p>
            <a:r>
              <a:rPr lang="nl-BE"/>
              <a:t>Een aantal methodologieën</a:t>
            </a:r>
          </a:p>
          <a:p>
            <a:pPr lvl="1"/>
            <a:endParaRPr lang="nl-BE"/>
          </a:p>
          <a:p>
            <a:pPr marL="457200" indent="-457200">
              <a:buFont typeface="+mj-lt"/>
              <a:buAutoNum type="arabicPeriod"/>
            </a:pPr>
            <a:r>
              <a:rPr lang="nl-BE"/>
              <a:t>Waterval model</a:t>
            </a:r>
          </a:p>
          <a:p>
            <a:pPr marL="457200" indent="-457200">
              <a:buFont typeface="+mj-lt"/>
              <a:buAutoNum type="arabicPeriod"/>
            </a:pPr>
            <a:r>
              <a:rPr lang="nl-BE"/>
              <a:t>V-model</a:t>
            </a:r>
          </a:p>
          <a:p>
            <a:pPr marL="457200" indent="-457200">
              <a:buFont typeface="+mj-lt"/>
              <a:buAutoNum type="arabicPeriod"/>
            </a:pPr>
            <a:r>
              <a:rPr lang="nl-BE"/>
              <a:t>Spiraal model</a:t>
            </a:r>
          </a:p>
          <a:p>
            <a:pPr marL="457200" lvl="1" indent="0">
              <a:buNone/>
            </a:pPr>
            <a:r>
              <a:rPr lang="nl-BE"/>
              <a:t>Incrementeel</a:t>
            </a:r>
          </a:p>
          <a:p>
            <a:pPr marL="457200" indent="-457200">
              <a:buFont typeface="+mj-lt"/>
              <a:buAutoNum type="arabicPeriod"/>
            </a:pPr>
            <a:r>
              <a:rPr lang="nl-BE"/>
              <a:t>Iteratief model</a:t>
            </a:r>
          </a:p>
          <a:p>
            <a:pPr marL="457200" lvl="1" indent="0">
              <a:buNone/>
            </a:pPr>
            <a:r>
              <a:rPr lang="nl-BE"/>
              <a:t>Iteratief</a:t>
            </a:r>
          </a:p>
          <a:p>
            <a:pPr marL="457200" indent="-457200">
              <a:buFont typeface="+mj-lt"/>
              <a:buAutoNum type="arabicPeriod"/>
            </a:pPr>
            <a:r>
              <a:rPr lang="nl-BE"/>
              <a:t>Agile / Scrum</a:t>
            </a:r>
          </a:p>
          <a:p>
            <a:pPr marL="457200" lvl="1" indent="0">
              <a:buNone/>
            </a:pPr>
            <a:r>
              <a:rPr lang="nl-BE"/>
              <a:t>Incrementeel iteratief</a:t>
            </a:r>
          </a:p>
          <a:p>
            <a:pPr marL="457200" indent="-457200">
              <a:buFont typeface="+mj-lt"/>
              <a:buAutoNum type="arabicPeriod"/>
            </a:pPr>
            <a:r>
              <a:rPr lang="nl-BE"/>
              <a:t>DevOps</a:t>
            </a:r>
          </a:p>
          <a:p>
            <a:pPr marL="457200" lvl="1" indent="0">
              <a:buNone/>
            </a:pPr>
            <a:r>
              <a:rPr lang="nl-BE"/>
              <a:t>Het realiseren van incrementeel iteratief</a:t>
            </a:r>
          </a:p>
          <a:p>
            <a:pPr marL="457200" lvl="1" indent="0">
              <a:buNone/>
            </a:pPr>
            <a:endParaRPr lang="nl-BE"/>
          </a:p>
          <a:p>
            <a:pPr marL="0" indent="0">
              <a:buNone/>
            </a:pPr>
            <a:endParaRPr lang="nl-BE"/>
          </a:p>
          <a:p>
            <a:pPr lvl="1"/>
            <a:endParaRPr lang="nl-BE"/>
          </a:p>
          <a:p>
            <a:endParaRPr lang="nl-BE"/>
          </a:p>
          <a:p>
            <a:pPr lvl="1"/>
            <a:endParaRPr lang="nl-BE"/>
          </a:p>
          <a:p>
            <a:endParaRPr lang="nl-BE"/>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pic>
        <p:nvPicPr>
          <p:cNvPr id="8" name="Afbeelding 7" descr="Afbeeldingsresultaat voor devops">
            <a:extLst>
              <a:ext uri="{FF2B5EF4-FFF2-40B4-BE49-F238E27FC236}">
                <a16:creationId xmlns:a16="http://schemas.microsoft.com/office/drawing/2014/main" id="{4B5F7662-50A9-41AF-87A4-002E12B8E3E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639840" y="3161928"/>
            <a:ext cx="6088360" cy="3024559"/>
          </a:xfrm>
          <a:prstGeom prst="rect">
            <a:avLst/>
          </a:prstGeom>
          <a:noFill/>
          <a:ln>
            <a:noFill/>
          </a:ln>
        </p:spPr>
      </p:pic>
    </p:spTree>
    <p:extLst>
      <p:ext uri="{BB962C8B-B14F-4D97-AF65-F5344CB8AC3E}">
        <p14:creationId xmlns:p14="http://schemas.microsoft.com/office/powerpoint/2010/main" val="3652348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B846A6-E764-42DF-B68E-3CCE3C4B997E}"/>
              </a:ext>
            </a:extLst>
          </p:cNvPr>
          <p:cNvSpPr>
            <a:spLocks noGrp="1"/>
          </p:cNvSpPr>
          <p:nvPr>
            <p:ph type="body" sz="quarter" idx="10"/>
          </p:nvPr>
        </p:nvSpPr>
        <p:spPr/>
        <p:txBody>
          <a:bodyPr/>
          <a:lstStyle/>
          <a:p>
            <a:r>
              <a:rPr lang="en-GB"/>
              <a:t>Vincent@CopyPaste.be</a:t>
            </a:r>
          </a:p>
          <a:p>
            <a:r>
              <a:rPr lang="en-GB"/>
              <a:t>VincentVanDeWalle@digi4u.be</a:t>
            </a:r>
          </a:p>
          <a:p>
            <a:endParaRPr lang="en-GB"/>
          </a:p>
          <a:p>
            <a:endParaRPr lang="en-GB"/>
          </a:p>
          <a:p>
            <a:r>
              <a:rPr lang="en-GB"/>
              <a:t>+32 (0) 475 / 97.63.80</a:t>
            </a:r>
          </a:p>
        </p:txBody>
      </p:sp>
      <p:sp>
        <p:nvSpPr>
          <p:cNvPr id="3" name="Text Placeholder 2">
            <a:extLst>
              <a:ext uri="{FF2B5EF4-FFF2-40B4-BE49-F238E27FC236}">
                <a16:creationId xmlns:a16="http://schemas.microsoft.com/office/drawing/2014/main" id="{0E0BDE6D-4BEE-43F8-87A1-8105663D5D2A}"/>
              </a:ext>
            </a:extLst>
          </p:cNvPr>
          <p:cNvSpPr>
            <a:spLocks noGrp="1"/>
          </p:cNvSpPr>
          <p:nvPr>
            <p:ph type="body" sz="quarter" idx="11"/>
          </p:nvPr>
        </p:nvSpPr>
        <p:spPr/>
        <p:txBody>
          <a:bodyPr/>
          <a:lstStyle/>
          <a:p>
            <a:r>
              <a:rPr lang="en-GB"/>
              <a:t>Vincent Van De Walle</a:t>
            </a:r>
            <a:endParaRPr lang="en-US"/>
          </a:p>
        </p:txBody>
      </p:sp>
    </p:spTree>
    <p:extLst>
      <p:ext uri="{BB962C8B-B14F-4D97-AF65-F5344CB8AC3E}">
        <p14:creationId xmlns:p14="http://schemas.microsoft.com/office/powerpoint/2010/main" val="19215756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30</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04224" cy="5184775"/>
          </a:xfrm>
          <a:prstGeom prst="rect">
            <a:avLst/>
          </a:prstGeom>
        </p:spPr>
        <p:txBody>
          <a:bodyPr/>
          <a:lstStyle/>
          <a:p>
            <a:r>
              <a:rPr lang="nl-BE"/>
              <a:t>Software Development Life Cycle</a:t>
            </a:r>
          </a:p>
          <a:p>
            <a:pPr lvl="1"/>
            <a:r>
              <a:rPr lang="nl-BE"/>
              <a:t>SDLC</a:t>
            </a:r>
          </a:p>
          <a:p>
            <a:pPr lvl="1"/>
            <a:r>
              <a:rPr lang="nl-BE"/>
              <a:t>Stappen in het maken van de software</a:t>
            </a:r>
          </a:p>
          <a:p>
            <a:pPr lvl="1"/>
            <a:endParaRPr lang="nl-BE"/>
          </a:p>
          <a:p>
            <a:r>
              <a:rPr lang="nl-BE"/>
              <a:t>Een aantal methodologieën</a:t>
            </a:r>
          </a:p>
          <a:p>
            <a:pPr lvl="1"/>
            <a:endParaRPr lang="nl-BE"/>
          </a:p>
          <a:p>
            <a:pPr marL="457200" indent="-457200">
              <a:buFont typeface="+mj-lt"/>
              <a:buAutoNum type="arabicPeriod"/>
            </a:pPr>
            <a:r>
              <a:rPr lang="nl-BE"/>
              <a:t>Waterval model</a:t>
            </a:r>
          </a:p>
          <a:p>
            <a:pPr marL="457200" indent="-457200">
              <a:buFont typeface="+mj-lt"/>
              <a:buAutoNum type="arabicPeriod"/>
            </a:pPr>
            <a:r>
              <a:rPr lang="nl-BE"/>
              <a:t>V-model</a:t>
            </a:r>
          </a:p>
          <a:p>
            <a:pPr marL="457200" indent="-457200">
              <a:buFont typeface="+mj-lt"/>
              <a:buAutoNum type="arabicPeriod"/>
            </a:pPr>
            <a:r>
              <a:rPr lang="nl-BE"/>
              <a:t>Spiraal model</a:t>
            </a:r>
          </a:p>
          <a:p>
            <a:pPr marL="457200" lvl="1" indent="0">
              <a:buNone/>
            </a:pPr>
            <a:r>
              <a:rPr lang="nl-BE"/>
              <a:t>Incrementeel</a:t>
            </a:r>
          </a:p>
          <a:p>
            <a:pPr marL="457200" indent="-457200">
              <a:buFont typeface="+mj-lt"/>
              <a:buAutoNum type="arabicPeriod"/>
            </a:pPr>
            <a:r>
              <a:rPr lang="nl-BE"/>
              <a:t>Iteratief model</a:t>
            </a:r>
          </a:p>
          <a:p>
            <a:pPr marL="457200" lvl="1" indent="0">
              <a:buNone/>
            </a:pPr>
            <a:r>
              <a:rPr lang="nl-BE"/>
              <a:t>Iteratief</a:t>
            </a:r>
          </a:p>
          <a:p>
            <a:pPr marL="457200" indent="-457200">
              <a:buFont typeface="+mj-lt"/>
              <a:buAutoNum type="arabicPeriod"/>
            </a:pPr>
            <a:r>
              <a:rPr lang="nl-BE"/>
              <a:t>Agile / Scrum</a:t>
            </a:r>
          </a:p>
          <a:p>
            <a:pPr marL="457200" lvl="1" indent="0">
              <a:buNone/>
            </a:pPr>
            <a:r>
              <a:rPr lang="nl-BE"/>
              <a:t>Incrementeel iteratief</a:t>
            </a:r>
          </a:p>
          <a:p>
            <a:pPr marL="457200" indent="-457200">
              <a:buFont typeface="+mj-lt"/>
              <a:buAutoNum type="arabicPeriod"/>
            </a:pPr>
            <a:r>
              <a:rPr lang="nl-BE"/>
              <a:t>DevOps</a:t>
            </a:r>
          </a:p>
          <a:p>
            <a:pPr marL="457200" lvl="1" indent="0">
              <a:buNone/>
            </a:pPr>
            <a:r>
              <a:rPr lang="nl-BE"/>
              <a:t>Het realiseren van incrementeel iteratief</a:t>
            </a:r>
          </a:p>
          <a:p>
            <a:pPr marL="457200" lvl="1" indent="0">
              <a:buNone/>
            </a:pPr>
            <a:endParaRPr lang="nl-BE"/>
          </a:p>
          <a:p>
            <a:pPr marL="0" indent="0">
              <a:buNone/>
            </a:pPr>
            <a:endParaRPr lang="nl-BE"/>
          </a:p>
          <a:p>
            <a:pPr lvl="1"/>
            <a:endParaRPr lang="nl-BE"/>
          </a:p>
          <a:p>
            <a:endParaRPr lang="nl-BE"/>
          </a:p>
          <a:p>
            <a:pPr lvl="1"/>
            <a:endParaRPr lang="nl-BE"/>
          </a:p>
          <a:p>
            <a:endParaRPr lang="nl-BE"/>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pic>
        <p:nvPicPr>
          <p:cNvPr id="7" name="Picture 6">
            <a:extLst>
              <a:ext uri="{FF2B5EF4-FFF2-40B4-BE49-F238E27FC236}">
                <a16:creationId xmlns:a16="http://schemas.microsoft.com/office/drawing/2014/main" id="{536D9BBB-52A9-4184-9280-75B65A18C3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8456" y="2945904"/>
            <a:ext cx="6132336" cy="3396072"/>
          </a:xfrm>
          <a:prstGeom prst="rect">
            <a:avLst/>
          </a:prstGeom>
        </p:spPr>
      </p:pic>
    </p:spTree>
    <p:extLst>
      <p:ext uri="{BB962C8B-B14F-4D97-AF65-F5344CB8AC3E}">
        <p14:creationId xmlns:p14="http://schemas.microsoft.com/office/powerpoint/2010/main" val="23009122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31</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Waterval</a:t>
            </a:r>
          </a:p>
          <a:p>
            <a:pPr lvl="1"/>
            <a:endParaRPr lang="en-GB"/>
          </a:p>
          <a:p>
            <a:pPr marL="0" indent="0">
              <a:buNone/>
            </a:pPr>
            <a:endParaRPr lang="en-GB"/>
          </a:p>
          <a:p>
            <a:pPr lvl="1"/>
            <a:endParaRPr lang="en-GB"/>
          </a:p>
          <a:p>
            <a:endParaRPr lang="en-GB"/>
          </a:p>
          <a:p>
            <a:pPr lvl="1"/>
            <a:endParaRPr lang="en-GB"/>
          </a:p>
          <a:p>
            <a:endParaRPr lang="en-US"/>
          </a:p>
        </p:txBody>
      </p:sp>
      <p:pic>
        <p:nvPicPr>
          <p:cNvPr id="12" name="Picture 11">
            <a:extLst>
              <a:ext uri="{FF2B5EF4-FFF2-40B4-BE49-F238E27FC236}">
                <a16:creationId xmlns:a16="http://schemas.microsoft.com/office/drawing/2014/main" id="{75E1385D-8652-4D77-B222-2677386C77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511" y="2081808"/>
            <a:ext cx="9147797" cy="2664296"/>
          </a:xfrm>
          <a:prstGeom prst="rect">
            <a:avLst/>
          </a:prstGeom>
        </p:spPr>
      </p:pic>
    </p:spTree>
    <p:extLst>
      <p:ext uri="{BB962C8B-B14F-4D97-AF65-F5344CB8AC3E}">
        <p14:creationId xmlns:p14="http://schemas.microsoft.com/office/powerpoint/2010/main" val="17003865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32</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Incrementeel</a:t>
            </a:r>
          </a:p>
          <a:p>
            <a:pPr lvl="1"/>
            <a:endParaRPr lang="en-GB"/>
          </a:p>
          <a:p>
            <a:pPr marL="0" indent="0">
              <a:buNone/>
            </a:pPr>
            <a:endParaRPr lang="en-GB"/>
          </a:p>
          <a:p>
            <a:pPr lvl="1"/>
            <a:endParaRPr lang="en-GB"/>
          </a:p>
          <a:p>
            <a:endParaRPr lang="en-GB"/>
          </a:p>
          <a:p>
            <a:pPr lvl="1"/>
            <a:endParaRPr lang="en-GB"/>
          </a:p>
          <a:p>
            <a:endParaRPr lang="en-US"/>
          </a:p>
        </p:txBody>
      </p:sp>
      <p:pic>
        <p:nvPicPr>
          <p:cNvPr id="8" name="Picture 7">
            <a:extLst>
              <a:ext uri="{FF2B5EF4-FFF2-40B4-BE49-F238E27FC236}">
                <a16:creationId xmlns:a16="http://schemas.microsoft.com/office/drawing/2014/main" id="{A058C042-89AF-48DC-9F25-537C376ADB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277" y="2081808"/>
            <a:ext cx="9833445" cy="2448272"/>
          </a:xfrm>
          <a:prstGeom prst="rect">
            <a:avLst/>
          </a:prstGeom>
        </p:spPr>
      </p:pic>
    </p:spTree>
    <p:extLst>
      <p:ext uri="{BB962C8B-B14F-4D97-AF65-F5344CB8AC3E}">
        <p14:creationId xmlns:p14="http://schemas.microsoft.com/office/powerpoint/2010/main" val="32269803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33</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Incrementeel</a:t>
            </a:r>
          </a:p>
          <a:p>
            <a:pPr lvl="1"/>
            <a:endParaRPr lang="en-GB"/>
          </a:p>
          <a:p>
            <a:pPr marL="0" indent="0">
              <a:buNone/>
            </a:pPr>
            <a:endParaRPr lang="en-GB"/>
          </a:p>
          <a:p>
            <a:pPr lvl="1"/>
            <a:endParaRPr lang="en-GB"/>
          </a:p>
          <a:p>
            <a:endParaRPr lang="en-GB"/>
          </a:p>
          <a:p>
            <a:pPr lvl="1"/>
            <a:endParaRPr lang="en-GB"/>
          </a:p>
          <a:p>
            <a:endParaRPr lang="en-US"/>
          </a:p>
        </p:txBody>
      </p:sp>
      <p:pic>
        <p:nvPicPr>
          <p:cNvPr id="6" name="Picture 5">
            <a:extLst>
              <a:ext uri="{FF2B5EF4-FFF2-40B4-BE49-F238E27FC236}">
                <a16:creationId xmlns:a16="http://schemas.microsoft.com/office/drawing/2014/main" id="{6EC29C92-2346-4713-BF85-6CAD3A4D09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6190" y="2329047"/>
            <a:ext cx="8447619" cy="2961905"/>
          </a:xfrm>
          <a:prstGeom prst="rect">
            <a:avLst/>
          </a:prstGeom>
        </p:spPr>
      </p:pic>
    </p:spTree>
    <p:extLst>
      <p:ext uri="{BB962C8B-B14F-4D97-AF65-F5344CB8AC3E}">
        <p14:creationId xmlns:p14="http://schemas.microsoft.com/office/powerpoint/2010/main" val="34461966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34</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Iteratief</a:t>
            </a:r>
          </a:p>
          <a:p>
            <a:pPr lvl="1"/>
            <a:endParaRPr lang="en-GB"/>
          </a:p>
          <a:p>
            <a:pPr marL="0" indent="0">
              <a:buNone/>
            </a:pPr>
            <a:endParaRPr lang="en-GB"/>
          </a:p>
          <a:p>
            <a:pPr lvl="1"/>
            <a:endParaRPr lang="en-GB"/>
          </a:p>
          <a:p>
            <a:endParaRPr lang="en-GB"/>
          </a:p>
          <a:p>
            <a:pPr lvl="1"/>
            <a:endParaRPr lang="en-GB"/>
          </a:p>
          <a:p>
            <a:endParaRPr lang="en-US"/>
          </a:p>
        </p:txBody>
      </p:sp>
      <p:pic>
        <p:nvPicPr>
          <p:cNvPr id="7" name="Picture 6">
            <a:extLst>
              <a:ext uri="{FF2B5EF4-FFF2-40B4-BE49-F238E27FC236}">
                <a16:creationId xmlns:a16="http://schemas.microsoft.com/office/drawing/2014/main" id="{F36BFD70-F51E-4412-9B2D-00E0B7DFBB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30400"/>
            <a:ext cx="10160000" cy="3759200"/>
          </a:xfrm>
          <a:prstGeom prst="rect">
            <a:avLst/>
          </a:prstGeom>
        </p:spPr>
      </p:pic>
    </p:spTree>
    <p:extLst>
      <p:ext uri="{BB962C8B-B14F-4D97-AF65-F5344CB8AC3E}">
        <p14:creationId xmlns:p14="http://schemas.microsoft.com/office/powerpoint/2010/main" val="16202752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35</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Incrementeel Iteratief</a:t>
            </a:r>
          </a:p>
          <a:p>
            <a:pPr lvl="1"/>
            <a:endParaRPr lang="en-GB"/>
          </a:p>
          <a:p>
            <a:pPr marL="0" indent="0">
              <a:buNone/>
            </a:pPr>
            <a:endParaRPr lang="en-GB"/>
          </a:p>
          <a:p>
            <a:pPr lvl="1"/>
            <a:endParaRPr lang="en-GB"/>
          </a:p>
          <a:p>
            <a:endParaRPr lang="en-GB"/>
          </a:p>
          <a:p>
            <a:pPr lvl="1"/>
            <a:endParaRPr lang="en-GB"/>
          </a:p>
          <a:p>
            <a:endParaRPr lang="en-US"/>
          </a:p>
        </p:txBody>
      </p:sp>
      <p:pic>
        <p:nvPicPr>
          <p:cNvPr id="6" name="Picture 5">
            <a:extLst>
              <a:ext uri="{FF2B5EF4-FFF2-40B4-BE49-F238E27FC236}">
                <a16:creationId xmlns:a16="http://schemas.microsoft.com/office/drawing/2014/main" id="{3A2C1A48-53CA-462E-A444-D1F48D8AF6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544" y="2081808"/>
            <a:ext cx="8631816" cy="4248472"/>
          </a:xfrm>
          <a:prstGeom prst="rect">
            <a:avLst/>
          </a:prstGeom>
        </p:spPr>
      </p:pic>
    </p:spTree>
    <p:extLst>
      <p:ext uri="{BB962C8B-B14F-4D97-AF65-F5344CB8AC3E}">
        <p14:creationId xmlns:p14="http://schemas.microsoft.com/office/powerpoint/2010/main" val="39798793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36</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Nog beter?</a:t>
            </a:r>
          </a:p>
          <a:p>
            <a:pPr lvl="1"/>
            <a:endParaRPr lang="en-GB"/>
          </a:p>
          <a:p>
            <a:pPr marL="0" indent="0">
              <a:buNone/>
            </a:pPr>
            <a:endParaRPr lang="en-GB"/>
          </a:p>
          <a:p>
            <a:pPr lvl="1"/>
            <a:endParaRPr lang="en-GB"/>
          </a:p>
          <a:p>
            <a:endParaRPr lang="en-GB"/>
          </a:p>
          <a:p>
            <a:pPr lvl="1"/>
            <a:endParaRPr lang="en-GB"/>
          </a:p>
          <a:p>
            <a:endParaRPr lang="en-US"/>
          </a:p>
        </p:txBody>
      </p:sp>
      <p:pic>
        <p:nvPicPr>
          <p:cNvPr id="8" name="Picture 7">
            <a:extLst>
              <a:ext uri="{FF2B5EF4-FFF2-40B4-BE49-F238E27FC236}">
                <a16:creationId xmlns:a16="http://schemas.microsoft.com/office/drawing/2014/main" id="{660E7994-A479-4329-A817-A50A07401E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800" y="2225824"/>
            <a:ext cx="9433048" cy="2664296"/>
          </a:xfrm>
          <a:prstGeom prst="rect">
            <a:avLst/>
          </a:prstGeom>
        </p:spPr>
      </p:pic>
    </p:spTree>
    <p:extLst>
      <p:ext uri="{BB962C8B-B14F-4D97-AF65-F5344CB8AC3E}">
        <p14:creationId xmlns:p14="http://schemas.microsoft.com/office/powerpoint/2010/main" val="41634552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37</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In de praktijk</a:t>
            </a:r>
          </a:p>
          <a:p>
            <a:pPr lvl="1"/>
            <a:endParaRPr lang="en-GB"/>
          </a:p>
          <a:p>
            <a:pPr marL="0" indent="0">
              <a:buNone/>
            </a:pPr>
            <a:endParaRPr lang="en-GB"/>
          </a:p>
          <a:p>
            <a:pPr lvl="1"/>
            <a:endParaRPr lang="en-GB"/>
          </a:p>
          <a:p>
            <a:endParaRPr lang="en-GB"/>
          </a:p>
          <a:p>
            <a:pPr lvl="1"/>
            <a:endParaRPr lang="en-GB"/>
          </a:p>
          <a:p>
            <a:endParaRPr lang="en-US"/>
          </a:p>
        </p:txBody>
      </p:sp>
      <p:pic>
        <p:nvPicPr>
          <p:cNvPr id="9" name="Picture 8">
            <a:extLst>
              <a:ext uri="{FF2B5EF4-FFF2-40B4-BE49-F238E27FC236}">
                <a16:creationId xmlns:a16="http://schemas.microsoft.com/office/drawing/2014/main" id="{3AFF2A71-72DF-4F7F-990E-1AD6D8D410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950" y="1988320"/>
            <a:ext cx="9296400" cy="4796990"/>
          </a:xfrm>
          <a:prstGeom prst="rect">
            <a:avLst/>
          </a:prstGeom>
        </p:spPr>
      </p:pic>
    </p:spTree>
    <p:extLst>
      <p:ext uri="{BB962C8B-B14F-4D97-AF65-F5344CB8AC3E}">
        <p14:creationId xmlns:p14="http://schemas.microsoft.com/office/powerpoint/2010/main" val="2851018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38</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Ontwikkeling in paralel</a:t>
            </a:r>
          </a:p>
          <a:p>
            <a:pPr lvl="1"/>
            <a:endParaRPr lang="en-GB"/>
          </a:p>
          <a:p>
            <a:pPr marL="0" indent="0">
              <a:buNone/>
            </a:pPr>
            <a:endParaRPr lang="en-GB"/>
          </a:p>
          <a:p>
            <a:pPr lvl="1"/>
            <a:endParaRPr lang="en-GB"/>
          </a:p>
          <a:p>
            <a:endParaRPr lang="en-GB"/>
          </a:p>
          <a:p>
            <a:pPr lvl="1"/>
            <a:endParaRPr lang="en-GB"/>
          </a:p>
          <a:p>
            <a:endParaRPr lang="en-US"/>
          </a:p>
        </p:txBody>
      </p:sp>
      <p:pic>
        <p:nvPicPr>
          <p:cNvPr id="9" name="Picture 8">
            <a:extLst>
              <a:ext uri="{FF2B5EF4-FFF2-40B4-BE49-F238E27FC236}">
                <a16:creationId xmlns:a16="http://schemas.microsoft.com/office/drawing/2014/main" id="{A9D35CE1-8944-411F-84ED-3A62ADDD80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3576" y="1924050"/>
            <a:ext cx="7344816" cy="4752528"/>
          </a:xfrm>
          <a:prstGeom prst="rect">
            <a:avLst/>
          </a:prstGeom>
        </p:spPr>
      </p:pic>
    </p:spTree>
    <p:extLst>
      <p:ext uri="{BB962C8B-B14F-4D97-AF65-F5344CB8AC3E}">
        <p14:creationId xmlns:p14="http://schemas.microsoft.com/office/powerpoint/2010/main" val="18325146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39</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en-GB"/>
              <a:t>Tegenwoordig</a:t>
            </a:r>
          </a:p>
          <a:p>
            <a:pPr lvl="1"/>
            <a:endParaRPr lang="en-GB"/>
          </a:p>
          <a:p>
            <a:pPr marL="0" indent="0">
              <a:buNone/>
            </a:pPr>
            <a:endParaRPr lang="en-GB"/>
          </a:p>
          <a:p>
            <a:pPr lvl="1"/>
            <a:endParaRPr lang="en-GB"/>
          </a:p>
          <a:p>
            <a:endParaRPr lang="en-GB"/>
          </a:p>
          <a:p>
            <a:pPr lvl="1"/>
            <a:endParaRPr lang="en-GB"/>
          </a:p>
          <a:p>
            <a:endParaRPr lang="en-US"/>
          </a:p>
        </p:txBody>
      </p:sp>
      <p:pic>
        <p:nvPicPr>
          <p:cNvPr id="6" name="Picture 5">
            <a:extLst>
              <a:ext uri="{FF2B5EF4-FFF2-40B4-BE49-F238E27FC236}">
                <a16:creationId xmlns:a16="http://schemas.microsoft.com/office/drawing/2014/main" id="{155BBA88-461E-4E43-8B8B-5C375698C4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472" y="1957631"/>
            <a:ext cx="8752408" cy="4660657"/>
          </a:xfrm>
          <a:prstGeom prst="rect">
            <a:avLst/>
          </a:prstGeom>
        </p:spPr>
      </p:pic>
    </p:spTree>
    <p:extLst>
      <p:ext uri="{BB962C8B-B14F-4D97-AF65-F5344CB8AC3E}">
        <p14:creationId xmlns:p14="http://schemas.microsoft.com/office/powerpoint/2010/main" val="665071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0792854-1287-419D-9182-F6C5CED9804E}"/>
              </a:ext>
            </a:extLst>
          </p:cNvPr>
          <p:cNvSpPr>
            <a:spLocks noGrp="1"/>
          </p:cNvSpPr>
          <p:nvPr>
            <p:ph type="body" sz="quarter" idx="10"/>
          </p:nvPr>
        </p:nvSpPr>
        <p:spPr/>
        <p:txBody>
          <a:bodyPr/>
          <a:lstStyle/>
          <a:p>
            <a:endParaRPr lang="en-US"/>
          </a:p>
        </p:txBody>
      </p:sp>
      <p:sp>
        <p:nvSpPr>
          <p:cNvPr id="4" name="Text Placeholder 3">
            <a:extLst>
              <a:ext uri="{FF2B5EF4-FFF2-40B4-BE49-F238E27FC236}">
                <a16:creationId xmlns:a16="http://schemas.microsoft.com/office/drawing/2014/main" id="{49F5823B-26A5-4F34-922E-589415415009}"/>
              </a:ext>
            </a:extLst>
          </p:cNvPr>
          <p:cNvSpPr>
            <a:spLocks noGrp="1"/>
          </p:cNvSpPr>
          <p:nvPr>
            <p:ph type="body" sz="quarter" idx="11"/>
          </p:nvPr>
        </p:nvSpPr>
        <p:spPr/>
        <p:txBody>
          <a:bodyPr/>
          <a:lstStyle/>
          <a:p>
            <a:endParaRPr lang="en-US"/>
          </a:p>
        </p:txBody>
      </p:sp>
      <p:sp>
        <p:nvSpPr>
          <p:cNvPr id="2029570" name="Rectangle 2">
            <a:extLst>
              <a:ext uri="{FF2B5EF4-FFF2-40B4-BE49-F238E27FC236}">
                <a16:creationId xmlns:a16="http://schemas.microsoft.com/office/drawing/2014/main" id="{5DAFC58B-9B48-42AA-8E2E-BBFD709316CF}"/>
              </a:ext>
            </a:extLst>
          </p:cNvPr>
          <p:cNvSpPr>
            <a:spLocks noGrp="1" noChangeArrowheads="1"/>
          </p:cNvSpPr>
          <p:nvPr>
            <p:ph type="title" idx="4294967295"/>
          </p:nvPr>
        </p:nvSpPr>
        <p:spPr>
          <a:xfrm>
            <a:off x="847725" y="3890963"/>
            <a:ext cx="9312275" cy="592137"/>
          </a:xfrm>
          <a:prstGeom prst="rect">
            <a:avLst/>
          </a:prstGeom>
        </p:spPr>
        <p:txBody>
          <a:bodyPr/>
          <a:lstStyle/>
          <a:p>
            <a:pPr eaLnBrk="1" hangingPunct="1">
              <a:defRPr/>
            </a:pPr>
            <a:r>
              <a:rPr lang="en-US" sz="3111"/>
              <a:t>Introduction</a:t>
            </a:r>
            <a:endParaRPr lang="nl-NL" sz="3111"/>
          </a:p>
        </p:txBody>
      </p:sp>
      <p:pic>
        <p:nvPicPr>
          <p:cNvPr id="16387" name="Picture 6" descr="Contact - info">
            <a:extLst>
              <a:ext uri="{FF2B5EF4-FFF2-40B4-BE49-F238E27FC236}">
                <a16:creationId xmlns:a16="http://schemas.microsoft.com/office/drawing/2014/main" id="{D0E62B2D-2CFA-40E4-9767-E31E7C8F44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0160000" cy="6935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8" name="Picture 11" descr="knowing me knowing you">
            <a:extLst>
              <a:ext uri="{FF2B5EF4-FFF2-40B4-BE49-F238E27FC236}">
                <a16:creationId xmlns:a16="http://schemas.microsoft.com/office/drawing/2014/main" id="{2CDA0887-D411-4102-B0F8-11460EDCFD8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19627" y="1647472"/>
            <a:ext cx="3921124" cy="2081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9" name="Text Box 7">
            <a:extLst>
              <a:ext uri="{FF2B5EF4-FFF2-40B4-BE49-F238E27FC236}">
                <a16:creationId xmlns:a16="http://schemas.microsoft.com/office/drawing/2014/main" id="{CC46272F-4601-4441-9D58-56599651F0E8}"/>
              </a:ext>
            </a:extLst>
          </p:cNvPr>
          <p:cNvSpPr txBox="1">
            <a:spLocks noChangeArrowheads="1"/>
          </p:cNvSpPr>
          <p:nvPr/>
        </p:nvSpPr>
        <p:spPr bwMode="auto">
          <a:xfrm>
            <a:off x="2775744" y="6122360"/>
            <a:ext cx="6161264" cy="639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r>
              <a:rPr lang="en-US" altLang="fr-FR" sz="3556" b="1">
                <a:solidFill>
                  <a:schemeClr val="bg1"/>
                </a:solidFill>
                <a:latin typeface="Calibri" panose="020F0502020204030204" pitchFamily="34" charset="0"/>
                <a:ea typeface="PMingLiU" panose="02020500000000000000" pitchFamily="18" charset="-120"/>
              </a:rPr>
              <a:t>Knowing me, knowing you…</a:t>
            </a:r>
            <a:endParaRPr lang="nl-NL" altLang="fr-FR" sz="3556" b="1">
              <a:solidFill>
                <a:schemeClr val="bg1"/>
              </a:solidFill>
              <a:latin typeface="Calibri" panose="020F0502020204030204" pitchFamily="34" charset="0"/>
              <a:ea typeface="PMingLiU" panose="02020500000000000000" pitchFamily="18" charset="-12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Terminologie en hun betekenis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40</a:t>
            </a:fld>
            <a:endParaRPr lang="en-US"/>
          </a:p>
        </p:txBody>
      </p:sp>
      <p:sp>
        <p:nvSpPr>
          <p:cNvPr id="3" name="Content Placeholder 2">
            <a:extLst>
              <a:ext uri="{FF2B5EF4-FFF2-40B4-BE49-F238E27FC236}">
                <a16:creationId xmlns:a16="http://schemas.microsoft.com/office/drawing/2014/main" id="{933C9C6C-536A-49F2-B977-A9DABC30C82C}"/>
              </a:ext>
            </a:extLst>
          </p:cNvPr>
          <p:cNvSpPr>
            <a:spLocks noGrp="1"/>
          </p:cNvSpPr>
          <p:nvPr>
            <p:ph type="body" sz="quarter" idx="10"/>
          </p:nvPr>
        </p:nvSpPr>
        <p:spPr>
          <a:xfrm>
            <a:off x="431800" y="1433513"/>
            <a:ext cx="4648200" cy="5184775"/>
          </a:xfrm>
          <a:prstGeom prst="rect">
            <a:avLst/>
          </a:prstGeom>
        </p:spPr>
        <p:txBody>
          <a:bodyPr/>
          <a:lstStyle/>
          <a:p>
            <a:r>
              <a:rPr lang="nl-BE" dirty="0"/>
              <a:t>Software Testing Life Cycle</a:t>
            </a:r>
          </a:p>
          <a:p>
            <a:pPr lvl="1"/>
            <a:r>
              <a:rPr lang="nl-BE" dirty="0"/>
              <a:t>STLC</a:t>
            </a:r>
          </a:p>
          <a:p>
            <a:pPr lvl="1"/>
            <a:r>
              <a:rPr lang="nl-BE" dirty="0"/>
              <a:t>Stappen in het testen van de software</a:t>
            </a:r>
          </a:p>
          <a:p>
            <a:pPr lvl="1"/>
            <a:endParaRPr lang="nl-BE" dirty="0"/>
          </a:p>
          <a:p>
            <a:r>
              <a:rPr lang="nl-BE" dirty="0"/>
              <a:t>Een aantal methodologieën</a:t>
            </a:r>
          </a:p>
          <a:p>
            <a:pPr lvl="1"/>
            <a:endParaRPr lang="nl-BE" dirty="0"/>
          </a:p>
          <a:p>
            <a:pPr marL="457200" indent="-457200">
              <a:buFont typeface="+mj-lt"/>
              <a:buAutoNum type="arabicPeriod"/>
            </a:pPr>
            <a:r>
              <a:rPr lang="nl-BE" dirty="0"/>
              <a:t>Waterval</a:t>
            </a:r>
          </a:p>
          <a:p>
            <a:pPr marL="457200" indent="-457200">
              <a:buFont typeface="+mj-lt"/>
              <a:buAutoNum type="arabicPeriod"/>
            </a:pPr>
            <a:r>
              <a:rPr lang="nl-BE" dirty="0"/>
              <a:t>V-model</a:t>
            </a:r>
          </a:p>
          <a:p>
            <a:pPr marL="457200" indent="-457200">
              <a:buFont typeface="+mj-lt"/>
              <a:buAutoNum type="arabicPeriod"/>
            </a:pPr>
            <a:r>
              <a:rPr lang="nl-BE" dirty="0"/>
              <a:t>Iteratief model</a:t>
            </a:r>
          </a:p>
          <a:p>
            <a:pPr marL="457200" lvl="1" indent="0">
              <a:buNone/>
            </a:pPr>
            <a:r>
              <a:rPr lang="nl-BE" dirty="0"/>
              <a:t>Iteratief</a:t>
            </a:r>
          </a:p>
          <a:p>
            <a:pPr marL="457200" indent="-457200">
              <a:buFont typeface="+mj-lt"/>
              <a:buAutoNum type="arabicPeriod"/>
            </a:pPr>
            <a:r>
              <a:rPr lang="nl-BE" dirty="0"/>
              <a:t>Spiraal model</a:t>
            </a:r>
          </a:p>
          <a:p>
            <a:pPr marL="457200" lvl="1" indent="0">
              <a:buNone/>
            </a:pPr>
            <a:r>
              <a:rPr lang="nl-BE" dirty="0"/>
              <a:t>Incrementeel</a:t>
            </a:r>
          </a:p>
          <a:p>
            <a:pPr marL="457200" indent="-457200">
              <a:buFont typeface="+mj-lt"/>
              <a:buAutoNum type="arabicPeriod"/>
            </a:pPr>
            <a:r>
              <a:rPr lang="nl-BE" dirty="0"/>
              <a:t>Agile / Scrum</a:t>
            </a:r>
          </a:p>
          <a:p>
            <a:pPr marL="457200" lvl="1" indent="0">
              <a:buNone/>
            </a:pPr>
            <a:r>
              <a:rPr lang="nl-BE" dirty="0"/>
              <a:t>Incrementeel iteratief</a:t>
            </a:r>
          </a:p>
          <a:p>
            <a:pPr marL="457200" indent="-457200">
              <a:buFont typeface="+mj-lt"/>
              <a:buAutoNum type="arabicPeriod"/>
            </a:pPr>
            <a:r>
              <a:rPr lang="nl-BE" dirty="0"/>
              <a:t>DevOps</a:t>
            </a:r>
          </a:p>
          <a:p>
            <a:pPr marL="457200" lvl="1" indent="0">
              <a:buNone/>
            </a:pPr>
            <a:r>
              <a:rPr lang="nl-BE" dirty="0"/>
              <a:t>Het realiseren van incrementeel iteratief</a:t>
            </a:r>
          </a:p>
          <a:p>
            <a:pPr marL="457200" lvl="1" indent="0">
              <a:buNone/>
            </a:pPr>
            <a:endParaRPr lang="nl-BE" dirty="0"/>
          </a:p>
          <a:p>
            <a:pPr marL="0" indent="0">
              <a:buNone/>
            </a:pPr>
            <a:endParaRPr lang="nl-BE" dirty="0"/>
          </a:p>
          <a:p>
            <a:pPr lvl="1"/>
            <a:endParaRPr lang="nl-BE" dirty="0"/>
          </a:p>
          <a:p>
            <a:endParaRPr lang="nl-BE" dirty="0"/>
          </a:p>
          <a:p>
            <a:pPr lvl="1"/>
            <a:endParaRPr lang="nl-BE" dirty="0"/>
          </a:p>
          <a:p>
            <a:endParaRPr lang="nl-BE" dirty="0"/>
          </a:p>
        </p:txBody>
      </p:sp>
      <p:sp>
        <p:nvSpPr>
          <p:cNvPr id="5" name="Content Placeholder 2">
            <a:extLst>
              <a:ext uri="{FF2B5EF4-FFF2-40B4-BE49-F238E27FC236}">
                <a16:creationId xmlns:a16="http://schemas.microsoft.com/office/drawing/2014/main" id="{661C4D84-9F2B-47A8-911B-9B4D82F064D4}"/>
              </a:ext>
            </a:extLst>
          </p:cNvPr>
          <p:cNvSpPr txBox="1">
            <a:spLocks/>
          </p:cNvSpPr>
          <p:nvPr/>
        </p:nvSpPr>
        <p:spPr>
          <a:xfrm>
            <a:off x="5224016" y="1433513"/>
            <a:ext cx="4360168" cy="5184775"/>
          </a:xfrm>
          <a:prstGeom prst="rect">
            <a:avLst/>
          </a:prstGeom>
        </p:spPr>
        <p:txBody>
          <a:bodyPr/>
          <a:lstStyle>
            <a:lvl1pPr marL="285750" indent="-285750" algn="l" eaLnBrk="1" hangingPunct="1">
              <a:buFont typeface="Arial" panose="020B0604020202020204" pitchFamily="34" charset="0"/>
              <a:buChar char="•"/>
              <a:defRPr sz="1800" b="1" i="0" cap="all">
                <a:solidFill>
                  <a:schemeClr val="tx1"/>
                </a:solidFill>
                <a:latin typeface="+mj-lt"/>
                <a:ea typeface="+mn-ea"/>
                <a:cs typeface="+mn-cs"/>
              </a:defRPr>
            </a:lvl1pPr>
            <a:lvl2pPr marL="742950" indent="-285750" eaLnBrk="1" hangingPunct="1">
              <a:buFont typeface="Arial" panose="020B0604020202020204" pitchFamily="34" charset="0"/>
              <a:buChar char="•"/>
              <a:defRPr sz="1800">
                <a:solidFill>
                  <a:schemeClr val="tx1"/>
                </a:solidFill>
                <a:latin typeface="+mj-lt"/>
                <a:ea typeface="+mn-ea"/>
                <a:cs typeface="+mn-cs"/>
              </a:defRPr>
            </a:lvl2pPr>
            <a:lvl3pPr marL="1200150" indent="-285750" eaLnBrk="1" hangingPunct="1">
              <a:buFont typeface="Arial" panose="020B0604020202020204" pitchFamily="34" charset="0"/>
              <a:buChar char="•"/>
              <a:defRPr sz="1800">
                <a:solidFill>
                  <a:schemeClr val="tx1"/>
                </a:solidFill>
                <a:latin typeface="+mj-lt"/>
                <a:ea typeface="+mn-ea"/>
                <a:cs typeface="+mn-cs"/>
              </a:defRPr>
            </a:lvl3pPr>
            <a:lvl4pPr marL="1657350" indent="-285750" eaLnBrk="1" hangingPunct="1">
              <a:buFont typeface="Arial" panose="020B0604020202020204" pitchFamily="34" charset="0"/>
              <a:buChar char="•"/>
              <a:defRPr sz="1800">
                <a:solidFill>
                  <a:schemeClr val="tx1"/>
                </a:solidFill>
                <a:latin typeface="+mj-lt"/>
                <a:ea typeface="+mn-ea"/>
                <a:cs typeface="+mn-cs"/>
              </a:defRPr>
            </a:lvl4pPr>
            <a:lvl5pPr marL="2114550" indent="-285750" eaLnBrk="1" hangingPunct="1">
              <a:buFont typeface="Arial" panose="020B0604020202020204" pitchFamily="34" charset="0"/>
              <a:buChar char="•"/>
              <a:defRPr sz="1800">
                <a:solidFill>
                  <a:schemeClr val="tx1"/>
                </a:solidFill>
                <a:latin typeface="+mj-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pPr defTabSz="914400"/>
            <a:r>
              <a:rPr lang="en-GB" sz="2400" cap="small"/>
              <a:t>Een hoop voorbeelden</a:t>
            </a:r>
            <a:endParaRPr lang="en-GB" kern="0"/>
          </a:p>
          <a:p>
            <a:pPr lvl="1" defTabSz="914400"/>
            <a:endParaRPr lang="en-GB" kern="0"/>
          </a:p>
          <a:p>
            <a:pPr lvl="1" defTabSz="914400"/>
            <a:endParaRPr lang="en-GB" kern="0"/>
          </a:p>
          <a:p>
            <a:pPr lvl="1" defTabSz="914400"/>
            <a:endParaRPr lang="en-GB" kern="0"/>
          </a:p>
          <a:p>
            <a:pPr defTabSz="914400"/>
            <a:endParaRPr lang="en-GB" kern="0"/>
          </a:p>
          <a:p>
            <a:pPr lvl="1" defTabSz="914400"/>
            <a:endParaRPr lang="en-US" kern="0"/>
          </a:p>
        </p:txBody>
      </p:sp>
      <p:pic>
        <p:nvPicPr>
          <p:cNvPr id="10" name="Picture 9">
            <a:extLst>
              <a:ext uri="{FF2B5EF4-FFF2-40B4-BE49-F238E27FC236}">
                <a16:creationId xmlns:a16="http://schemas.microsoft.com/office/drawing/2014/main" id="{BBF725A0-9431-4EB5-A38E-3E76CFB85A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7730" y="2513856"/>
            <a:ext cx="5224264" cy="3848541"/>
          </a:xfrm>
          <a:prstGeom prst="rect">
            <a:avLst/>
          </a:prstGeom>
        </p:spPr>
      </p:pic>
    </p:spTree>
    <p:extLst>
      <p:ext uri="{BB962C8B-B14F-4D97-AF65-F5344CB8AC3E}">
        <p14:creationId xmlns:p14="http://schemas.microsoft.com/office/powerpoint/2010/main" val="1641674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een computer programma?</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41</a:t>
            </a:fld>
            <a:endParaRPr lang="en-US"/>
          </a:p>
        </p:txBody>
      </p:sp>
      <p:sp>
        <p:nvSpPr>
          <p:cNvPr id="3" name="Text Placeholder 2">
            <a:extLst>
              <a:ext uri="{FF2B5EF4-FFF2-40B4-BE49-F238E27FC236}">
                <a16:creationId xmlns:a16="http://schemas.microsoft.com/office/drawing/2014/main" id="{A008AF7D-2D83-4299-A70B-118EAC217D2D}"/>
              </a:ext>
            </a:extLst>
          </p:cNvPr>
          <p:cNvSpPr>
            <a:spLocks noGrp="1"/>
          </p:cNvSpPr>
          <p:nvPr>
            <p:ph type="body" sz="quarter" idx="10"/>
          </p:nvPr>
        </p:nvSpPr>
        <p:spPr/>
        <p:txBody>
          <a:bodyPr/>
          <a:lstStyle/>
          <a:p>
            <a:r>
              <a:rPr lang="en-GB"/>
              <a:t>Wat denk je dat dit is?</a:t>
            </a:r>
            <a:endParaRPr lang="en-US"/>
          </a:p>
        </p:txBody>
      </p:sp>
      <p:pic>
        <p:nvPicPr>
          <p:cNvPr id="6" name="Picture 5">
            <a:extLst>
              <a:ext uri="{FF2B5EF4-FFF2-40B4-BE49-F238E27FC236}">
                <a16:creationId xmlns:a16="http://schemas.microsoft.com/office/drawing/2014/main" id="{139201A0-FD0A-43E8-B268-B2D8DB173A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5664" y="2044636"/>
            <a:ext cx="6325592" cy="4744194"/>
          </a:xfrm>
          <a:prstGeom prst="rect">
            <a:avLst/>
          </a:prstGeom>
        </p:spPr>
      </p:pic>
    </p:spTree>
    <p:extLst>
      <p:ext uri="{BB962C8B-B14F-4D97-AF65-F5344CB8AC3E}">
        <p14:creationId xmlns:p14="http://schemas.microsoft.com/office/powerpoint/2010/main" val="33666645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een computer programma?</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42</a:t>
            </a:fld>
            <a:endParaRPr lang="en-US"/>
          </a:p>
        </p:txBody>
      </p:sp>
      <p:sp>
        <p:nvSpPr>
          <p:cNvPr id="3" name="Text Placeholder 2">
            <a:extLst>
              <a:ext uri="{FF2B5EF4-FFF2-40B4-BE49-F238E27FC236}">
                <a16:creationId xmlns:a16="http://schemas.microsoft.com/office/drawing/2014/main" id="{754B645B-9EEA-440B-904A-162EAFA92460}"/>
              </a:ext>
            </a:extLst>
          </p:cNvPr>
          <p:cNvSpPr>
            <a:spLocks noGrp="1"/>
          </p:cNvSpPr>
          <p:nvPr>
            <p:ph type="body" sz="quarter" idx="10"/>
          </p:nvPr>
        </p:nvSpPr>
        <p:spPr/>
        <p:txBody>
          <a:bodyPr/>
          <a:lstStyle/>
          <a:p>
            <a:r>
              <a:rPr lang="en-GB"/>
              <a:t>Een set van instructies voor een computer.</a:t>
            </a:r>
            <a:endParaRPr lang="en-US"/>
          </a:p>
        </p:txBody>
      </p:sp>
      <p:pic>
        <p:nvPicPr>
          <p:cNvPr id="9" name="Picture 8">
            <a:extLst>
              <a:ext uri="{FF2B5EF4-FFF2-40B4-BE49-F238E27FC236}">
                <a16:creationId xmlns:a16="http://schemas.microsoft.com/office/drawing/2014/main" id="{08E38827-6AD2-48B3-B23A-3E16CBC478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3776" y="2153816"/>
            <a:ext cx="6546304" cy="4320561"/>
          </a:xfrm>
          <a:prstGeom prst="rect">
            <a:avLst/>
          </a:prstGeom>
        </p:spPr>
      </p:pic>
      <p:pic>
        <p:nvPicPr>
          <p:cNvPr id="13" name="Picture 12">
            <a:hlinkClick r:id="rId4"/>
            <a:extLst>
              <a:ext uri="{FF2B5EF4-FFF2-40B4-BE49-F238E27FC236}">
                <a16:creationId xmlns:a16="http://schemas.microsoft.com/office/drawing/2014/main" id="{37F76403-6152-4F6A-8688-FB8BEC1718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662" y="3345364"/>
            <a:ext cx="2171700" cy="1733550"/>
          </a:xfrm>
          <a:prstGeom prst="rect">
            <a:avLst/>
          </a:prstGeom>
        </p:spPr>
      </p:pic>
      <p:sp>
        <p:nvSpPr>
          <p:cNvPr id="15" name="TextBox 14">
            <a:extLst>
              <a:ext uri="{FF2B5EF4-FFF2-40B4-BE49-F238E27FC236}">
                <a16:creationId xmlns:a16="http://schemas.microsoft.com/office/drawing/2014/main" id="{28FD062F-B2A5-4EAE-AE18-1DC83BDE113C}"/>
              </a:ext>
            </a:extLst>
          </p:cNvPr>
          <p:cNvSpPr txBox="1"/>
          <p:nvPr/>
        </p:nvSpPr>
        <p:spPr>
          <a:xfrm>
            <a:off x="442341" y="5222707"/>
            <a:ext cx="2567354" cy="1283428"/>
          </a:xfrm>
          <a:prstGeom prst="rect">
            <a:avLst/>
          </a:prstGeom>
          <a:noFill/>
        </p:spPr>
        <p:txBody>
          <a:bodyPr wrap="square">
            <a:spAutoFit/>
          </a:bodyPr>
          <a:lstStyle/>
          <a:p>
            <a:pPr eaLnBrk="1" hangingPunct="1">
              <a:lnSpc>
                <a:spcPct val="95000"/>
              </a:lnSpc>
              <a:spcBef>
                <a:spcPct val="50000"/>
              </a:spcBef>
            </a:pPr>
            <a:r>
              <a:rPr lang="en-GB" altLang="fr-FR" sz="1800" i="1">
                <a:solidFill>
                  <a:srgbClr val="4B6771"/>
                </a:solidFill>
                <a:latin typeface="Calibri" panose="020F0502020204030204" pitchFamily="34" charset="0"/>
              </a:rPr>
              <a:t>© Simon Allardice</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What is programming?</a:t>
            </a:r>
          </a:p>
          <a:p>
            <a:pPr eaLnBrk="1" hangingPunct="1">
              <a:lnSpc>
                <a:spcPct val="95000"/>
              </a:lnSpc>
              <a:spcBef>
                <a:spcPct val="50000"/>
              </a:spcBef>
            </a:pPr>
            <a:r>
              <a:rPr lang="en-GB" altLang="fr-FR" i="1">
                <a:solidFill>
                  <a:srgbClr val="4B6771"/>
                </a:solidFill>
                <a:latin typeface="Calibri" panose="020F0502020204030204" pitchFamily="34" charset="0"/>
              </a:rPr>
              <a:t>Pluralsight (betaling)</a:t>
            </a:r>
            <a:br>
              <a:rPr lang="en-GB" altLang="fr-FR" i="1">
                <a:solidFill>
                  <a:srgbClr val="4B6771"/>
                </a:solidFill>
                <a:latin typeface="Calibri" panose="020F0502020204030204" pitchFamily="34" charset="0"/>
              </a:rPr>
            </a:br>
            <a:r>
              <a:rPr lang="en-GB" altLang="fr-FR" i="1">
                <a:solidFill>
                  <a:srgbClr val="4B6771"/>
                </a:solidFill>
                <a:latin typeface="Calibri" panose="020F0502020204030204" pitchFamily="34" charset="0"/>
              </a:rPr>
              <a:t>Tekst op Moodle</a:t>
            </a:r>
            <a:endParaRPr lang="en-GB" altLang="fr-FR" sz="1800" i="1">
              <a:solidFill>
                <a:srgbClr val="4B6771"/>
              </a:solidFill>
              <a:latin typeface="Calibri" panose="020F0502020204030204" pitchFamily="34" charset="0"/>
            </a:endParaRPr>
          </a:p>
        </p:txBody>
      </p:sp>
    </p:spTree>
    <p:extLst>
      <p:ext uri="{BB962C8B-B14F-4D97-AF65-F5344CB8AC3E}">
        <p14:creationId xmlns:p14="http://schemas.microsoft.com/office/powerpoint/2010/main" val="40426213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een computer programma?</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43</a:t>
            </a:fld>
            <a:endParaRPr lang="en-US"/>
          </a:p>
        </p:txBody>
      </p:sp>
      <p:sp>
        <p:nvSpPr>
          <p:cNvPr id="3" name="Text Placeholder 2">
            <a:extLst>
              <a:ext uri="{FF2B5EF4-FFF2-40B4-BE49-F238E27FC236}">
                <a16:creationId xmlns:a16="http://schemas.microsoft.com/office/drawing/2014/main" id="{754B645B-9EEA-440B-904A-162EAFA92460}"/>
              </a:ext>
            </a:extLst>
          </p:cNvPr>
          <p:cNvSpPr>
            <a:spLocks noGrp="1"/>
          </p:cNvSpPr>
          <p:nvPr>
            <p:ph type="body" sz="quarter" idx="10"/>
          </p:nvPr>
        </p:nvSpPr>
        <p:spPr/>
        <p:txBody>
          <a:bodyPr/>
          <a:lstStyle/>
          <a:p>
            <a:r>
              <a:rPr lang="en-GB"/>
              <a:t>Een set van instructies voor een computer.</a:t>
            </a:r>
            <a:endParaRPr lang="en-US"/>
          </a:p>
        </p:txBody>
      </p:sp>
      <p:pic>
        <p:nvPicPr>
          <p:cNvPr id="9" name="Picture 8">
            <a:extLst>
              <a:ext uri="{FF2B5EF4-FFF2-40B4-BE49-F238E27FC236}">
                <a16:creationId xmlns:a16="http://schemas.microsoft.com/office/drawing/2014/main" id="{08E38827-6AD2-48B3-B23A-3E16CBC478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3776" y="2153816"/>
            <a:ext cx="6546304" cy="4320561"/>
          </a:xfrm>
          <a:prstGeom prst="rect">
            <a:avLst/>
          </a:prstGeom>
        </p:spPr>
      </p:pic>
      <p:pic>
        <p:nvPicPr>
          <p:cNvPr id="13" name="Picture 12">
            <a:hlinkClick r:id="rId4"/>
            <a:extLst>
              <a:ext uri="{FF2B5EF4-FFF2-40B4-BE49-F238E27FC236}">
                <a16:creationId xmlns:a16="http://schemas.microsoft.com/office/drawing/2014/main" id="{37F76403-6152-4F6A-8688-FB8BEC1718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2623" y="3810000"/>
            <a:ext cx="2171700" cy="1733550"/>
          </a:xfrm>
          <a:prstGeom prst="rect">
            <a:avLst/>
          </a:prstGeom>
        </p:spPr>
      </p:pic>
      <p:sp>
        <p:nvSpPr>
          <p:cNvPr id="15" name="TextBox 14">
            <a:extLst>
              <a:ext uri="{FF2B5EF4-FFF2-40B4-BE49-F238E27FC236}">
                <a16:creationId xmlns:a16="http://schemas.microsoft.com/office/drawing/2014/main" id="{28FD062F-B2A5-4EAE-AE18-1DC83BDE113C}"/>
              </a:ext>
            </a:extLst>
          </p:cNvPr>
          <p:cNvSpPr txBox="1"/>
          <p:nvPr/>
        </p:nvSpPr>
        <p:spPr>
          <a:xfrm>
            <a:off x="378302" y="5687343"/>
            <a:ext cx="2567354" cy="881780"/>
          </a:xfrm>
          <a:prstGeom prst="rect">
            <a:avLst/>
          </a:prstGeom>
          <a:noFill/>
        </p:spPr>
        <p:txBody>
          <a:bodyPr wrap="square">
            <a:spAutoFit/>
          </a:bodyPr>
          <a:lstStyle/>
          <a:p>
            <a:pPr eaLnBrk="1" hangingPunct="1">
              <a:lnSpc>
                <a:spcPct val="95000"/>
              </a:lnSpc>
              <a:spcBef>
                <a:spcPct val="50000"/>
              </a:spcBef>
            </a:pPr>
            <a:r>
              <a:rPr lang="en-GB" altLang="fr-FR" sz="1800" i="1">
                <a:solidFill>
                  <a:srgbClr val="4B6771"/>
                </a:solidFill>
                <a:latin typeface="Calibri" panose="020F0502020204030204" pitchFamily="34" charset="0"/>
              </a:rPr>
              <a:t>© Michael Bolton 2013</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hlinkClick r:id="rId6"/>
              </a:rPr>
              <a:t>How to get what you</a:t>
            </a:r>
            <a:br>
              <a:rPr lang="en-GB" altLang="fr-FR" sz="1800" i="1">
                <a:solidFill>
                  <a:srgbClr val="4B6771"/>
                </a:solidFill>
                <a:latin typeface="Calibri" panose="020F0502020204030204" pitchFamily="34" charset="0"/>
                <a:hlinkClick r:id="rId6"/>
              </a:rPr>
            </a:br>
            <a:r>
              <a:rPr lang="en-GB" altLang="fr-FR" sz="1800" i="1">
                <a:solidFill>
                  <a:srgbClr val="4B6771"/>
                </a:solidFill>
                <a:latin typeface="Calibri" panose="020F0502020204030204" pitchFamily="34" charset="0"/>
                <a:hlinkClick r:id="rId6"/>
              </a:rPr>
              <a:t>really want from testing</a:t>
            </a:r>
            <a:r>
              <a:rPr lang="en-GB" altLang="fr-FR" sz="1800" i="1">
                <a:solidFill>
                  <a:srgbClr val="4B6771"/>
                </a:solidFill>
                <a:latin typeface="Calibri" panose="020F0502020204030204" pitchFamily="34" charset="0"/>
              </a:rPr>
              <a:t>?</a:t>
            </a:r>
          </a:p>
        </p:txBody>
      </p:sp>
    </p:spTree>
    <p:extLst>
      <p:ext uri="{BB962C8B-B14F-4D97-AF65-F5344CB8AC3E}">
        <p14:creationId xmlns:p14="http://schemas.microsoft.com/office/powerpoint/2010/main" val="23714358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Een huis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44</a:t>
            </a:fld>
            <a:endParaRPr lang="en-US"/>
          </a:p>
        </p:txBody>
      </p:sp>
      <p:sp>
        <p:nvSpPr>
          <p:cNvPr id="3" name="Text Placeholder 2">
            <a:extLst>
              <a:ext uri="{FF2B5EF4-FFF2-40B4-BE49-F238E27FC236}">
                <a16:creationId xmlns:a16="http://schemas.microsoft.com/office/drawing/2014/main" id="{754B645B-9EEA-440B-904A-162EAFA92460}"/>
              </a:ext>
            </a:extLst>
          </p:cNvPr>
          <p:cNvSpPr>
            <a:spLocks noGrp="1"/>
          </p:cNvSpPr>
          <p:nvPr>
            <p:ph type="body" sz="quarter" idx="10"/>
          </p:nvPr>
        </p:nvSpPr>
        <p:spPr/>
        <p:txBody>
          <a:bodyPr/>
          <a:lstStyle/>
          <a:p>
            <a:r>
              <a:rPr lang="en-GB"/>
              <a:t>Een set van bouwmaterialen, geordend in een “huis” ontwerp patroon.</a:t>
            </a:r>
          </a:p>
          <a:p>
            <a:endParaRPr lang="en-US"/>
          </a:p>
        </p:txBody>
      </p:sp>
      <p:pic>
        <p:nvPicPr>
          <p:cNvPr id="5" name="Picture 4" descr="Screen Shot 2016-01-14 at 15.48.36.png">
            <a:extLst>
              <a:ext uri="{FF2B5EF4-FFF2-40B4-BE49-F238E27FC236}">
                <a16:creationId xmlns:a16="http://schemas.microsoft.com/office/drawing/2014/main" id="{49718EAC-D75A-4D82-B752-624F00DBBFE6}"/>
              </a:ext>
            </a:extLst>
          </p:cNvPr>
          <p:cNvPicPr>
            <a:picLocks noChangeAspect="1" noChangeArrowheads="1"/>
          </p:cNvPicPr>
          <p:nvPr/>
        </p:nvPicPr>
        <p:blipFill>
          <a:blip r:embed="rId3"/>
          <a:srcRect/>
          <a:stretch>
            <a:fillRect/>
          </a:stretch>
        </p:blipFill>
        <p:spPr bwMode="auto">
          <a:xfrm>
            <a:off x="1947652" y="2468500"/>
            <a:ext cx="6264696" cy="4315321"/>
          </a:xfrm>
          <a:prstGeom prst="rect">
            <a:avLst/>
          </a:prstGeom>
          <a:noFill/>
          <a:ln>
            <a:noFill/>
          </a:ln>
          <a:effectLst>
            <a:outerShdw blurRad="63500" dist="107763" dir="2700000" algn="ctr" rotWithShape="0">
              <a:srgbClr val="000000">
                <a:alpha val="50000"/>
              </a:srgbClr>
            </a:outerShdw>
          </a:effectLst>
        </p:spPr>
      </p:pic>
      <p:sp>
        <p:nvSpPr>
          <p:cNvPr id="6" name="TextBox 5">
            <a:extLst>
              <a:ext uri="{FF2B5EF4-FFF2-40B4-BE49-F238E27FC236}">
                <a16:creationId xmlns:a16="http://schemas.microsoft.com/office/drawing/2014/main" id="{45FE910A-A96C-460A-8990-7B34D35301CE}"/>
              </a:ext>
            </a:extLst>
          </p:cNvPr>
          <p:cNvSpPr txBox="1"/>
          <p:nvPr/>
        </p:nvSpPr>
        <p:spPr>
          <a:xfrm>
            <a:off x="7456264" y="239306"/>
            <a:ext cx="2567354" cy="881780"/>
          </a:xfrm>
          <a:prstGeom prst="rect">
            <a:avLst/>
          </a:prstGeom>
          <a:noFill/>
        </p:spPr>
        <p:txBody>
          <a:bodyPr wrap="square">
            <a:spAutoFit/>
          </a:bodyPr>
          <a:lstStyle/>
          <a:p>
            <a:pPr eaLnBrk="1" hangingPunct="1">
              <a:lnSpc>
                <a:spcPct val="95000"/>
              </a:lnSpc>
              <a:spcBef>
                <a:spcPct val="50000"/>
              </a:spcBef>
            </a:pPr>
            <a:r>
              <a:rPr lang="en-GB" altLang="fr-FR" sz="1800" i="1">
                <a:solidFill>
                  <a:srgbClr val="4B6771"/>
                </a:solidFill>
                <a:latin typeface="Calibri" panose="020F0502020204030204" pitchFamily="34" charset="0"/>
              </a:rPr>
              <a:t>© Michael Bolton 2013</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How to get what you</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really want from testing?</a:t>
            </a:r>
          </a:p>
        </p:txBody>
      </p:sp>
    </p:spTree>
    <p:extLst>
      <p:ext uri="{BB962C8B-B14F-4D97-AF65-F5344CB8AC3E}">
        <p14:creationId xmlns:p14="http://schemas.microsoft.com/office/powerpoint/2010/main" val="8548065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Een huis</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45</a:t>
            </a:fld>
            <a:endParaRPr lang="en-US"/>
          </a:p>
        </p:txBody>
      </p:sp>
      <p:sp>
        <p:nvSpPr>
          <p:cNvPr id="3" name="Text Placeholder 2">
            <a:extLst>
              <a:ext uri="{FF2B5EF4-FFF2-40B4-BE49-F238E27FC236}">
                <a16:creationId xmlns:a16="http://schemas.microsoft.com/office/drawing/2014/main" id="{754B645B-9EEA-440B-904A-162EAFA92460}"/>
              </a:ext>
            </a:extLst>
          </p:cNvPr>
          <p:cNvSpPr>
            <a:spLocks noGrp="1"/>
          </p:cNvSpPr>
          <p:nvPr>
            <p:ph type="body" sz="quarter" idx="10"/>
          </p:nvPr>
        </p:nvSpPr>
        <p:spPr/>
        <p:txBody>
          <a:bodyPr/>
          <a:lstStyle/>
          <a:p>
            <a:r>
              <a:rPr lang="en-GB"/>
              <a:t>Iets waar mensen in leven</a:t>
            </a:r>
          </a:p>
          <a:p>
            <a:endParaRPr lang="en-US"/>
          </a:p>
        </p:txBody>
      </p:sp>
      <p:sp>
        <p:nvSpPr>
          <p:cNvPr id="6" name="TextBox 5">
            <a:extLst>
              <a:ext uri="{FF2B5EF4-FFF2-40B4-BE49-F238E27FC236}">
                <a16:creationId xmlns:a16="http://schemas.microsoft.com/office/drawing/2014/main" id="{45FE910A-A96C-460A-8990-7B34D35301CE}"/>
              </a:ext>
            </a:extLst>
          </p:cNvPr>
          <p:cNvSpPr txBox="1"/>
          <p:nvPr/>
        </p:nvSpPr>
        <p:spPr>
          <a:xfrm>
            <a:off x="7456264" y="239306"/>
            <a:ext cx="2567354" cy="881780"/>
          </a:xfrm>
          <a:prstGeom prst="rect">
            <a:avLst/>
          </a:prstGeom>
          <a:noFill/>
        </p:spPr>
        <p:txBody>
          <a:bodyPr wrap="square">
            <a:spAutoFit/>
          </a:bodyPr>
          <a:lstStyle/>
          <a:p>
            <a:pPr eaLnBrk="1" hangingPunct="1">
              <a:lnSpc>
                <a:spcPct val="95000"/>
              </a:lnSpc>
              <a:spcBef>
                <a:spcPct val="50000"/>
              </a:spcBef>
            </a:pPr>
            <a:r>
              <a:rPr lang="en-GB" altLang="fr-FR" sz="1800" i="1">
                <a:solidFill>
                  <a:srgbClr val="4B6771"/>
                </a:solidFill>
                <a:latin typeface="Calibri" panose="020F0502020204030204" pitchFamily="34" charset="0"/>
              </a:rPr>
              <a:t>© Michael Bolton 2013</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How to get what you</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really want from testing?</a:t>
            </a:r>
          </a:p>
        </p:txBody>
      </p:sp>
      <p:pic>
        <p:nvPicPr>
          <p:cNvPr id="8" name="Picture 6" descr="Screen Shot 2016-01-14 at 15.54.30.png">
            <a:extLst>
              <a:ext uri="{FF2B5EF4-FFF2-40B4-BE49-F238E27FC236}">
                <a16:creationId xmlns:a16="http://schemas.microsoft.com/office/drawing/2014/main" id="{0A62A2E0-E04B-428B-A5F7-D346BEF6E512}"/>
              </a:ext>
            </a:extLst>
          </p:cNvPr>
          <p:cNvPicPr>
            <a:picLocks noChangeAspect="1" noChangeArrowheads="1"/>
          </p:cNvPicPr>
          <p:nvPr/>
        </p:nvPicPr>
        <p:blipFill>
          <a:blip r:embed="rId3"/>
          <a:srcRect/>
          <a:stretch>
            <a:fillRect/>
          </a:stretch>
        </p:blipFill>
        <p:spPr bwMode="auto">
          <a:xfrm>
            <a:off x="2271688" y="2141537"/>
            <a:ext cx="5184576" cy="5003663"/>
          </a:xfrm>
          <a:prstGeom prst="rect">
            <a:avLst/>
          </a:prstGeom>
          <a:noFill/>
          <a:ln>
            <a:noFill/>
          </a:ln>
          <a:effectLst>
            <a:outerShdw blurRad="63500" dist="107763" dir="2700000" algn="ctr" rotWithShape="0">
              <a:srgbClr val="000000">
                <a:alpha val="50000"/>
              </a:srgbClr>
            </a:outerShdw>
          </a:effectLst>
        </p:spPr>
      </p:pic>
    </p:spTree>
    <p:extLst>
      <p:ext uri="{BB962C8B-B14F-4D97-AF65-F5344CB8AC3E}">
        <p14:creationId xmlns:p14="http://schemas.microsoft.com/office/powerpoint/2010/main" val="40132577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Cem Kaner’s definitie ‘computer programma’</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46</a:t>
            </a:fld>
            <a:endParaRPr lang="en-US"/>
          </a:p>
        </p:txBody>
      </p:sp>
      <p:sp>
        <p:nvSpPr>
          <p:cNvPr id="3" name="Text Placeholder 2">
            <a:extLst>
              <a:ext uri="{FF2B5EF4-FFF2-40B4-BE49-F238E27FC236}">
                <a16:creationId xmlns:a16="http://schemas.microsoft.com/office/drawing/2014/main" id="{754B645B-9EEA-440B-904A-162EAFA92460}"/>
              </a:ext>
            </a:extLst>
          </p:cNvPr>
          <p:cNvSpPr>
            <a:spLocks noGrp="1"/>
          </p:cNvSpPr>
          <p:nvPr>
            <p:ph type="body" sz="quarter" idx="10"/>
          </p:nvPr>
        </p:nvSpPr>
        <p:spPr/>
        <p:txBody>
          <a:bodyPr/>
          <a:lstStyle/>
          <a:p>
            <a:r>
              <a:rPr lang="en-GB"/>
              <a:t>Een computer programma is</a:t>
            </a:r>
          </a:p>
          <a:p>
            <a:pPr lvl="1"/>
            <a:r>
              <a:rPr lang="en-GB"/>
              <a:t>Een communicatie</a:t>
            </a:r>
          </a:p>
          <a:p>
            <a:pPr lvl="1"/>
            <a:r>
              <a:rPr lang="en-GB"/>
              <a:t>Tussen verschillende personen</a:t>
            </a:r>
          </a:p>
          <a:p>
            <a:pPr lvl="1"/>
            <a:r>
              <a:rPr lang="en-GB"/>
              <a:t>En computers (systemen)</a:t>
            </a:r>
          </a:p>
          <a:p>
            <a:pPr lvl="1"/>
            <a:r>
              <a:rPr lang="en-GB"/>
              <a:t>Over afstand en tijd</a:t>
            </a:r>
          </a:p>
          <a:p>
            <a:pPr lvl="1"/>
            <a:r>
              <a:rPr lang="en-GB"/>
              <a:t>Dat instructies bevat</a:t>
            </a:r>
          </a:p>
          <a:p>
            <a:pPr lvl="1"/>
            <a:r>
              <a:rPr lang="en-GB"/>
              <a:t>Die uitgevoerd kunnen worden op een computer</a:t>
            </a:r>
          </a:p>
          <a:p>
            <a:pPr lvl="1"/>
            <a:endParaRPr lang="en-GB"/>
          </a:p>
          <a:p>
            <a:endParaRPr lang="en-US"/>
          </a:p>
        </p:txBody>
      </p:sp>
      <p:sp>
        <p:nvSpPr>
          <p:cNvPr id="6" name="TextBox 5">
            <a:extLst>
              <a:ext uri="{FF2B5EF4-FFF2-40B4-BE49-F238E27FC236}">
                <a16:creationId xmlns:a16="http://schemas.microsoft.com/office/drawing/2014/main" id="{45FE910A-A96C-460A-8990-7B34D35301CE}"/>
              </a:ext>
            </a:extLst>
          </p:cNvPr>
          <p:cNvSpPr txBox="1"/>
          <p:nvPr/>
        </p:nvSpPr>
        <p:spPr>
          <a:xfrm>
            <a:off x="7456264" y="1112286"/>
            <a:ext cx="2567354" cy="881780"/>
          </a:xfrm>
          <a:prstGeom prst="rect">
            <a:avLst/>
          </a:prstGeom>
          <a:noFill/>
        </p:spPr>
        <p:txBody>
          <a:bodyPr wrap="square">
            <a:spAutoFit/>
          </a:bodyPr>
          <a:lstStyle/>
          <a:p>
            <a:pPr eaLnBrk="1" hangingPunct="1">
              <a:lnSpc>
                <a:spcPct val="95000"/>
              </a:lnSpc>
              <a:spcBef>
                <a:spcPct val="50000"/>
              </a:spcBef>
            </a:pPr>
            <a:r>
              <a:rPr lang="en-GB" altLang="fr-FR" sz="1800" i="1">
                <a:solidFill>
                  <a:srgbClr val="4B6771"/>
                </a:solidFill>
                <a:latin typeface="Calibri" panose="020F0502020204030204" pitchFamily="34" charset="0"/>
              </a:rPr>
              <a:t>© Michael Bolton 2013</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How to get what you</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really want from testing?</a:t>
            </a:r>
          </a:p>
        </p:txBody>
      </p:sp>
    </p:spTree>
    <p:extLst>
      <p:ext uri="{BB962C8B-B14F-4D97-AF65-F5344CB8AC3E}">
        <p14:creationId xmlns:p14="http://schemas.microsoft.com/office/powerpoint/2010/main" val="1876114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Cem Kaner’s doel ‘computer programma’</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47</a:t>
            </a:fld>
            <a:endParaRPr lang="en-US"/>
          </a:p>
        </p:txBody>
      </p:sp>
      <p:sp>
        <p:nvSpPr>
          <p:cNvPr id="3" name="Text Placeholder 2">
            <a:extLst>
              <a:ext uri="{FF2B5EF4-FFF2-40B4-BE49-F238E27FC236}">
                <a16:creationId xmlns:a16="http://schemas.microsoft.com/office/drawing/2014/main" id="{754B645B-9EEA-440B-904A-162EAFA92460}"/>
              </a:ext>
            </a:extLst>
          </p:cNvPr>
          <p:cNvSpPr>
            <a:spLocks noGrp="1"/>
          </p:cNvSpPr>
          <p:nvPr>
            <p:ph type="body" sz="quarter" idx="10"/>
          </p:nvPr>
        </p:nvSpPr>
        <p:spPr/>
        <p:txBody>
          <a:bodyPr/>
          <a:lstStyle/>
          <a:p>
            <a:r>
              <a:rPr lang="en-GB"/>
              <a:t>Het doel van een computer programma is</a:t>
            </a:r>
          </a:p>
          <a:p>
            <a:pPr lvl="1"/>
            <a:r>
              <a:rPr lang="en-GB"/>
              <a:t>Leveren van toegevoegde waarde aan mensen</a:t>
            </a:r>
          </a:p>
          <a:p>
            <a:endParaRPr lang="en-US"/>
          </a:p>
        </p:txBody>
      </p:sp>
      <p:sp>
        <p:nvSpPr>
          <p:cNvPr id="6" name="TextBox 5">
            <a:extLst>
              <a:ext uri="{FF2B5EF4-FFF2-40B4-BE49-F238E27FC236}">
                <a16:creationId xmlns:a16="http://schemas.microsoft.com/office/drawing/2014/main" id="{45FE910A-A96C-460A-8990-7B34D35301CE}"/>
              </a:ext>
            </a:extLst>
          </p:cNvPr>
          <p:cNvSpPr txBox="1"/>
          <p:nvPr/>
        </p:nvSpPr>
        <p:spPr>
          <a:xfrm>
            <a:off x="7456264" y="5665558"/>
            <a:ext cx="2567354" cy="881780"/>
          </a:xfrm>
          <a:prstGeom prst="rect">
            <a:avLst/>
          </a:prstGeom>
          <a:noFill/>
        </p:spPr>
        <p:txBody>
          <a:bodyPr wrap="square">
            <a:spAutoFit/>
          </a:bodyPr>
          <a:lstStyle/>
          <a:p>
            <a:pPr eaLnBrk="1" hangingPunct="1">
              <a:lnSpc>
                <a:spcPct val="95000"/>
              </a:lnSpc>
              <a:spcBef>
                <a:spcPct val="50000"/>
              </a:spcBef>
            </a:pPr>
            <a:r>
              <a:rPr lang="en-GB" altLang="fr-FR" sz="1800" i="1">
                <a:solidFill>
                  <a:srgbClr val="4B6771"/>
                </a:solidFill>
                <a:latin typeface="Calibri" panose="020F0502020204030204" pitchFamily="34" charset="0"/>
              </a:rPr>
              <a:t>© Michael Bolton 2013</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How to get what you</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really want from testing?</a:t>
            </a:r>
          </a:p>
        </p:txBody>
      </p:sp>
    </p:spTree>
    <p:extLst>
      <p:ext uri="{BB962C8B-B14F-4D97-AF65-F5344CB8AC3E}">
        <p14:creationId xmlns:p14="http://schemas.microsoft.com/office/powerpoint/2010/main" val="632888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wil dit nu zeggen?</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48</a:t>
            </a:fld>
            <a:endParaRPr lang="en-US"/>
          </a:p>
        </p:txBody>
      </p:sp>
      <p:sp>
        <p:nvSpPr>
          <p:cNvPr id="3" name="Text Placeholder 2">
            <a:extLst>
              <a:ext uri="{FF2B5EF4-FFF2-40B4-BE49-F238E27FC236}">
                <a16:creationId xmlns:a16="http://schemas.microsoft.com/office/drawing/2014/main" id="{754B645B-9EEA-440B-904A-162EAFA92460}"/>
              </a:ext>
            </a:extLst>
          </p:cNvPr>
          <p:cNvSpPr>
            <a:spLocks noGrp="1"/>
          </p:cNvSpPr>
          <p:nvPr>
            <p:ph type="body" sz="quarter" idx="10"/>
          </p:nvPr>
        </p:nvSpPr>
        <p:spPr/>
        <p:txBody>
          <a:bodyPr/>
          <a:lstStyle/>
          <a:p>
            <a:r>
              <a:rPr lang="en-GB"/>
              <a:t>Het doel van een computer programma is</a:t>
            </a:r>
          </a:p>
          <a:p>
            <a:pPr lvl="1"/>
            <a:r>
              <a:rPr lang="en-GB"/>
              <a:t>Leveren van toegevoegde waarde aan mensen</a:t>
            </a:r>
          </a:p>
          <a:p>
            <a:r>
              <a:rPr lang="en-GB"/>
              <a:t>Gevolg</a:t>
            </a:r>
          </a:p>
          <a:p>
            <a:pPr lvl="1"/>
            <a:r>
              <a:rPr lang="en-GB"/>
              <a:t>Een computer programma is veel meer dan de code</a:t>
            </a:r>
          </a:p>
          <a:p>
            <a:pPr lvl="1"/>
            <a:r>
              <a:rPr lang="en-GB"/>
              <a:t>Een software product is veel meer dan de instructies voor een computer</a:t>
            </a:r>
          </a:p>
          <a:p>
            <a:pPr lvl="1"/>
            <a:r>
              <a:rPr lang="en-GB"/>
              <a:t>Kwaliteit is veel meer dan het ontbreken van fouten in de code</a:t>
            </a:r>
          </a:p>
          <a:p>
            <a:pPr lvl="1"/>
            <a:r>
              <a:rPr lang="en-GB"/>
              <a:t>Testen is veel meer dan het uitvoeren van test scenario’s om een bepaald gedrag te bevestigen</a:t>
            </a:r>
          </a:p>
          <a:p>
            <a:pPr lvl="1"/>
            <a:r>
              <a:rPr lang="en-GB"/>
              <a:t>Testen is veel meer dan een beetje code / programma / scenario dat bevestigt dat een andere code / programma / scenario correct werkt</a:t>
            </a:r>
          </a:p>
          <a:p>
            <a:endParaRPr lang="en-US"/>
          </a:p>
        </p:txBody>
      </p:sp>
      <p:sp>
        <p:nvSpPr>
          <p:cNvPr id="6" name="TextBox 5">
            <a:extLst>
              <a:ext uri="{FF2B5EF4-FFF2-40B4-BE49-F238E27FC236}">
                <a16:creationId xmlns:a16="http://schemas.microsoft.com/office/drawing/2014/main" id="{45FE910A-A96C-460A-8990-7B34D35301CE}"/>
              </a:ext>
            </a:extLst>
          </p:cNvPr>
          <p:cNvSpPr txBox="1"/>
          <p:nvPr/>
        </p:nvSpPr>
        <p:spPr>
          <a:xfrm>
            <a:off x="7384256" y="373478"/>
            <a:ext cx="2567354" cy="881780"/>
          </a:xfrm>
          <a:prstGeom prst="rect">
            <a:avLst/>
          </a:prstGeom>
          <a:noFill/>
        </p:spPr>
        <p:txBody>
          <a:bodyPr wrap="square">
            <a:spAutoFit/>
          </a:bodyPr>
          <a:lstStyle/>
          <a:p>
            <a:pPr eaLnBrk="1" hangingPunct="1">
              <a:lnSpc>
                <a:spcPct val="95000"/>
              </a:lnSpc>
              <a:spcBef>
                <a:spcPct val="50000"/>
              </a:spcBef>
            </a:pPr>
            <a:r>
              <a:rPr lang="en-GB" altLang="fr-FR" sz="1800" i="1">
                <a:solidFill>
                  <a:srgbClr val="4B6771"/>
                </a:solidFill>
                <a:latin typeface="Calibri" panose="020F0502020204030204" pitchFamily="34" charset="0"/>
              </a:rPr>
              <a:t>© Michael Bolton 2013</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How to get what you</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really want from testing?</a:t>
            </a:r>
          </a:p>
        </p:txBody>
      </p:sp>
    </p:spTree>
    <p:extLst>
      <p:ext uri="{BB962C8B-B14F-4D97-AF65-F5344CB8AC3E}">
        <p14:creationId xmlns:p14="http://schemas.microsoft.com/office/powerpoint/2010/main" val="2140562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testen?</a:t>
            </a:r>
            <a:br>
              <a:rPr lang="en-GB"/>
            </a:br>
            <a:r>
              <a:rPr lang="en-GB"/>
              <a:t>Wat is het doel van testen?</a:t>
            </a:r>
            <a:br>
              <a:rPr lang="en-GB"/>
            </a:br>
            <a:endParaRPr lang="en-GB"/>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49</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a:xfrm>
            <a:off x="431800" y="1793776"/>
            <a:ext cx="9296400" cy="4824512"/>
          </a:xfrm>
        </p:spPr>
        <p:txBody>
          <a:bodyPr/>
          <a:lstStyle/>
          <a:p>
            <a:r>
              <a:rPr lang="en-GB"/>
              <a:t>Testen is bevestigen van kwaliteit</a:t>
            </a:r>
          </a:p>
        </p:txBody>
      </p:sp>
      <p:sp>
        <p:nvSpPr>
          <p:cNvPr id="6" name="Rectangle 5">
            <a:extLst>
              <a:ext uri="{FF2B5EF4-FFF2-40B4-BE49-F238E27FC236}">
                <a16:creationId xmlns:a16="http://schemas.microsoft.com/office/drawing/2014/main" id="{ACC33F1D-CBFC-4C84-9659-7CD401022990}"/>
              </a:ext>
            </a:extLst>
          </p:cNvPr>
          <p:cNvSpPr>
            <a:spLocks noChangeArrowheads="1"/>
          </p:cNvSpPr>
          <p:nvPr/>
        </p:nvSpPr>
        <p:spPr bwMode="auto">
          <a:xfrm>
            <a:off x="1623218" y="2657872"/>
            <a:ext cx="6913563" cy="1366837"/>
          </a:xfrm>
          <a:prstGeom prst="rect">
            <a:avLst/>
          </a:prstGeom>
          <a:solidFill>
            <a:srgbClr val="FFC000"/>
          </a:solidFill>
          <a:ln w="9525">
            <a:solidFill>
              <a:schemeClr val="tx1"/>
            </a:solidFill>
            <a:round/>
            <a:headEnd/>
            <a:tailEnd/>
          </a:ln>
          <a:effectLst>
            <a:outerShdw blurRad="63500" dist="107763" dir="2700000" algn="ctr" rotWithShape="0">
              <a:schemeClr val="bg2">
                <a:alpha val="50000"/>
              </a:schemeClr>
            </a:outerShdw>
          </a:effectLst>
        </p:spPr>
        <p:txBody>
          <a:bodyPr wrap="none"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eaLnBrk="1" hangingPunct="1">
              <a:defRPr/>
            </a:pPr>
            <a:r>
              <a:rPr lang="en-US" altLang="fr-FR" sz="2800" b="1">
                <a:latin typeface="Calibri" panose="020F0502020204030204" pitchFamily="34" charset="0"/>
              </a:rPr>
              <a:t>Kwaliteit is toegevoegde waarde geven aan</a:t>
            </a:r>
          </a:p>
          <a:p>
            <a:pPr algn="ctr" eaLnBrk="1" hangingPunct="1">
              <a:defRPr/>
            </a:pPr>
            <a:r>
              <a:rPr lang="en-US" altLang="fr-FR" sz="2800" b="1">
                <a:latin typeface="Calibri" panose="020F0502020204030204" pitchFamily="34" charset="0"/>
              </a:rPr>
              <a:t>één of meerdere personen</a:t>
            </a:r>
          </a:p>
          <a:p>
            <a:pPr algn="ctr" eaLnBrk="1" hangingPunct="1">
              <a:defRPr/>
            </a:pPr>
            <a:r>
              <a:rPr lang="en-US" altLang="fr-FR" sz="2800" b="1">
                <a:latin typeface="Calibri" panose="020F0502020204030204" pitchFamily="34" charset="0"/>
              </a:rPr>
              <a:t>— Jerry Weinberg</a:t>
            </a:r>
          </a:p>
        </p:txBody>
      </p:sp>
      <p:sp>
        <p:nvSpPr>
          <p:cNvPr id="8" name="Rectangle 7">
            <a:extLst>
              <a:ext uri="{FF2B5EF4-FFF2-40B4-BE49-F238E27FC236}">
                <a16:creationId xmlns:a16="http://schemas.microsoft.com/office/drawing/2014/main" id="{DEBE1189-B8E3-488F-B774-22C9576A620C}"/>
              </a:ext>
            </a:extLst>
          </p:cNvPr>
          <p:cNvSpPr>
            <a:spLocks noChangeArrowheads="1"/>
          </p:cNvSpPr>
          <p:nvPr/>
        </p:nvSpPr>
        <p:spPr bwMode="auto">
          <a:xfrm>
            <a:off x="1630239" y="4255631"/>
            <a:ext cx="6911975" cy="2376487"/>
          </a:xfrm>
          <a:prstGeom prst="rect">
            <a:avLst/>
          </a:prstGeom>
          <a:solidFill>
            <a:srgbClr val="92D050"/>
          </a:solidFill>
          <a:ln w="9525">
            <a:solidFill>
              <a:schemeClr val="tx1"/>
            </a:solidFill>
            <a:round/>
            <a:headEnd/>
            <a:tailEnd/>
          </a:ln>
          <a:effectLst>
            <a:outerShdw blurRad="63500" dist="107763" dir="2700000" algn="ctr" rotWithShape="0">
              <a:srgbClr val="000000">
                <a:alpha val="50000"/>
              </a:srgbClr>
            </a:outerShdw>
          </a:effectLst>
        </p:spPr>
        <p:txBody>
          <a:bodyPr wrap="none" anchor="ctr"/>
          <a:lstStyle/>
          <a:p>
            <a:pPr algn="ctr" eaLnBrk="1" hangingPunct="1">
              <a:defRPr/>
            </a:pPr>
            <a:r>
              <a:rPr lang="en-US" sz="2800" b="1">
                <a:latin typeface="Calibri"/>
                <a:ea typeface="ＭＳ Ｐゴシック" charset="0"/>
                <a:cs typeface="Calibri"/>
              </a:rPr>
              <a:t>Software testen is het onderzoek</a:t>
            </a:r>
          </a:p>
          <a:p>
            <a:pPr algn="ctr" eaLnBrk="1" hangingPunct="1">
              <a:defRPr/>
            </a:pPr>
            <a:r>
              <a:rPr lang="en-US" sz="2800" b="1">
                <a:latin typeface="Calibri"/>
                <a:ea typeface="ＭＳ Ｐゴシック" charset="0"/>
                <a:cs typeface="Calibri"/>
              </a:rPr>
              <a:t>van systemen bestaande uit</a:t>
            </a:r>
          </a:p>
          <a:p>
            <a:pPr algn="ctr" eaLnBrk="1" hangingPunct="1">
              <a:defRPr/>
            </a:pPr>
            <a:r>
              <a:rPr lang="en-US" sz="2800" b="1">
                <a:latin typeface="Calibri"/>
                <a:ea typeface="ＭＳ Ｐゴシック" charset="0"/>
                <a:cs typeface="Calibri"/>
              </a:rPr>
              <a:t>mensen en hun werk, computers,</a:t>
            </a:r>
          </a:p>
          <a:p>
            <a:pPr algn="ctr" eaLnBrk="1" hangingPunct="1">
              <a:defRPr/>
            </a:pPr>
            <a:r>
              <a:rPr lang="en-US" sz="2800" b="1">
                <a:latin typeface="Calibri"/>
                <a:ea typeface="ＭＳ Ｐゴシック" charset="0"/>
                <a:cs typeface="Calibri"/>
              </a:rPr>
              <a:t>programma’s en de relatie tussen allen</a:t>
            </a:r>
            <a:endParaRPr lang="en-US" sz="2800" b="1" dirty="0">
              <a:latin typeface="Calibri"/>
              <a:ea typeface="ＭＳ Ｐゴシック" charset="0"/>
              <a:cs typeface="Calibri"/>
            </a:endParaRPr>
          </a:p>
        </p:txBody>
      </p:sp>
      <p:sp>
        <p:nvSpPr>
          <p:cNvPr id="10" name="TextBox 9">
            <a:extLst>
              <a:ext uri="{FF2B5EF4-FFF2-40B4-BE49-F238E27FC236}">
                <a16:creationId xmlns:a16="http://schemas.microsoft.com/office/drawing/2014/main" id="{3A40A8CE-E110-470F-8CB4-A7CAAEF02B36}"/>
              </a:ext>
            </a:extLst>
          </p:cNvPr>
          <p:cNvSpPr txBox="1"/>
          <p:nvPr/>
        </p:nvSpPr>
        <p:spPr>
          <a:xfrm>
            <a:off x="7384256" y="270522"/>
            <a:ext cx="2567354" cy="881780"/>
          </a:xfrm>
          <a:prstGeom prst="rect">
            <a:avLst/>
          </a:prstGeom>
          <a:noFill/>
        </p:spPr>
        <p:txBody>
          <a:bodyPr wrap="square">
            <a:spAutoFit/>
          </a:bodyPr>
          <a:lstStyle/>
          <a:p>
            <a:pPr eaLnBrk="1" hangingPunct="1">
              <a:lnSpc>
                <a:spcPct val="95000"/>
              </a:lnSpc>
              <a:spcBef>
                <a:spcPct val="50000"/>
              </a:spcBef>
            </a:pPr>
            <a:r>
              <a:rPr lang="en-GB" altLang="fr-FR" sz="1800" i="1">
                <a:solidFill>
                  <a:srgbClr val="4B6771"/>
                </a:solidFill>
                <a:latin typeface="Calibri" panose="020F0502020204030204" pitchFamily="34" charset="0"/>
              </a:rPr>
              <a:t>© Michael Bolton 2013</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How to get what you</a:t>
            </a:r>
            <a:br>
              <a:rPr lang="en-GB" altLang="fr-FR" sz="1800" i="1">
                <a:solidFill>
                  <a:srgbClr val="4B6771"/>
                </a:solidFill>
                <a:latin typeface="Calibri" panose="020F0502020204030204" pitchFamily="34" charset="0"/>
              </a:rPr>
            </a:br>
            <a:r>
              <a:rPr lang="en-GB" altLang="fr-FR" sz="1800" i="1">
                <a:solidFill>
                  <a:srgbClr val="4B6771"/>
                </a:solidFill>
                <a:latin typeface="Calibri" panose="020F0502020204030204" pitchFamily="34" charset="0"/>
              </a:rPr>
              <a:t>really want from testing?</a:t>
            </a:r>
          </a:p>
        </p:txBody>
      </p:sp>
    </p:spTree>
    <p:extLst>
      <p:ext uri="{BB962C8B-B14F-4D97-AF65-F5344CB8AC3E}">
        <p14:creationId xmlns:p14="http://schemas.microsoft.com/office/powerpoint/2010/main" val="2725237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5" descr="CalvinHobbes">
            <a:extLst>
              <a:ext uri="{FF2B5EF4-FFF2-40B4-BE49-F238E27FC236}">
                <a16:creationId xmlns:a16="http://schemas.microsoft.com/office/drawing/2014/main" id="{46380176-705E-4681-B0F1-6AF7D0ECDB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4480" r="5331"/>
          <a:stretch>
            <a:fillRect/>
          </a:stretch>
        </p:blipFill>
        <p:spPr bwMode="auto">
          <a:xfrm>
            <a:off x="-1127" y="290160"/>
            <a:ext cx="10160000" cy="703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DA2CD-AAE3-4463-8961-A387BD61F8E8}"/>
              </a:ext>
            </a:extLst>
          </p:cNvPr>
          <p:cNvSpPr>
            <a:spLocks noGrp="1"/>
          </p:cNvSpPr>
          <p:nvPr>
            <p:ph type="title"/>
          </p:nvPr>
        </p:nvSpPr>
        <p:spPr/>
        <p:txBody>
          <a:bodyPr/>
          <a:lstStyle/>
          <a:p>
            <a:r>
              <a:rPr lang="en-GB"/>
              <a:t>Iets meer realistisch</a:t>
            </a:r>
            <a:endParaRPr lang="en-US"/>
          </a:p>
        </p:txBody>
      </p:sp>
      <p:sp>
        <p:nvSpPr>
          <p:cNvPr id="3" name="Slide Number Placeholder 2">
            <a:extLst>
              <a:ext uri="{FF2B5EF4-FFF2-40B4-BE49-F238E27FC236}">
                <a16:creationId xmlns:a16="http://schemas.microsoft.com/office/drawing/2014/main" id="{861F5E8E-51B0-4BC2-BBB3-37F31D8CE35B}"/>
              </a:ext>
            </a:extLst>
          </p:cNvPr>
          <p:cNvSpPr>
            <a:spLocks noGrp="1"/>
          </p:cNvSpPr>
          <p:nvPr>
            <p:ph type="sldNum" sz="quarter" idx="7"/>
          </p:nvPr>
        </p:nvSpPr>
        <p:spPr/>
        <p:txBody>
          <a:bodyPr/>
          <a:lstStyle/>
          <a:p>
            <a:fld id="{B6F15528-21DE-4FAA-801E-634DDDAF4B2B}" type="slidenum">
              <a:rPr lang="en-US" smtClean="0"/>
              <a:pPr/>
              <a:t>50</a:t>
            </a:fld>
            <a:endParaRPr lang="en-US"/>
          </a:p>
        </p:txBody>
      </p:sp>
      <p:sp>
        <p:nvSpPr>
          <p:cNvPr id="4" name="Text Placeholder 3">
            <a:extLst>
              <a:ext uri="{FF2B5EF4-FFF2-40B4-BE49-F238E27FC236}">
                <a16:creationId xmlns:a16="http://schemas.microsoft.com/office/drawing/2014/main" id="{67BA47EF-1278-4263-A2D5-915F2CE78BD0}"/>
              </a:ext>
            </a:extLst>
          </p:cNvPr>
          <p:cNvSpPr>
            <a:spLocks noGrp="1"/>
          </p:cNvSpPr>
          <p:nvPr>
            <p:ph type="body" sz="quarter" idx="10"/>
          </p:nvPr>
        </p:nvSpPr>
        <p:spPr/>
        <p:txBody>
          <a:bodyPr/>
          <a:lstStyle/>
          <a:p>
            <a:endParaRPr lang="en-US"/>
          </a:p>
        </p:txBody>
      </p:sp>
      <p:sp>
        <p:nvSpPr>
          <p:cNvPr id="6" name="Rectangle 5">
            <a:extLst>
              <a:ext uri="{FF2B5EF4-FFF2-40B4-BE49-F238E27FC236}">
                <a16:creationId xmlns:a16="http://schemas.microsoft.com/office/drawing/2014/main" id="{0C5A4846-F4E9-4A3B-8F00-B8D3212D5BCC}"/>
              </a:ext>
            </a:extLst>
          </p:cNvPr>
          <p:cNvSpPr>
            <a:spLocks noChangeArrowheads="1"/>
          </p:cNvSpPr>
          <p:nvPr/>
        </p:nvSpPr>
        <p:spPr bwMode="auto">
          <a:xfrm>
            <a:off x="434964" y="2369840"/>
            <a:ext cx="9293236" cy="2376487"/>
          </a:xfrm>
          <a:prstGeom prst="rect">
            <a:avLst/>
          </a:prstGeom>
          <a:solidFill>
            <a:srgbClr val="92D050"/>
          </a:solidFill>
          <a:ln w="9525">
            <a:solidFill>
              <a:schemeClr val="tx1"/>
            </a:solidFill>
            <a:round/>
            <a:headEnd/>
            <a:tailEnd/>
          </a:ln>
          <a:effectLst>
            <a:outerShdw blurRad="63500" dist="107763" dir="2700000" algn="ctr" rotWithShape="0">
              <a:srgbClr val="000000">
                <a:alpha val="50000"/>
              </a:srgbClr>
            </a:outerShdw>
          </a:effectLst>
        </p:spPr>
        <p:txBody>
          <a:bodyPr wrap="none" anchor="ctr"/>
          <a:lstStyle/>
          <a:p>
            <a:r>
              <a:rPr lang="en-GB" sz="4400" b="1"/>
              <a:t>Testen is een </a:t>
            </a:r>
            <a:r>
              <a:rPr lang="en-GB" sz="4400" b="1">
                <a:solidFill>
                  <a:schemeClr val="bg1"/>
                </a:solidFill>
              </a:rPr>
              <a:t>product</a:t>
            </a:r>
            <a:r>
              <a:rPr lang="en-GB" sz="4400" b="1"/>
              <a:t> in vraag stellen</a:t>
            </a:r>
          </a:p>
          <a:p>
            <a:pPr algn="ctr"/>
            <a:r>
              <a:rPr lang="en-GB" sz="4400" b="1"/>
              <a:t>om het </a:t>
            </a:r>
            <a:r>
              <a:rPr lang="en-GB" sz="4400" b="1">
                <a:solidFill>
                  <a:schemeClr val="bg1"/>
                </a:solidFill>
              </a:rPr>
              <a:t>resultaat</a:t>
            </a:r>
            <a:r>
              <a:rPr lang="en-GB" sz="4400" b="1"/>
              <a:t> te kunnen </a:t>
            </a:r>
            <a:r>
              <a:rPr lang="en-GB" sz="4400" b="1">
                <a:solidFill>
                  <a:schemeClr val="bg1"/>
                </a:solidFill>
              </a:rPr>
              <a:t>evalueren</a:t>
            </a:r>
            <a:endParaRPr lang="en-US" sz="4400" b="1"/>
          </a:p>
        </p:txBody>
      </p:sp>
    </p:spTree>
    <p:extLst>
      <p:ext uri="{BB962C8B-B14F-4D97-AF65-F5344CB8AC3E}">
        <p14:creationId xmlns:p14="http://schemas.microsoft.com/office/powerpoint/2010/main" val="3000638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“perfect” testen?</a:t>
            </a:r>
            <a:br>
              <a:rPr lang="en-GB"/>
            </a:br>
            <a:endParaRPr lang="en-GB"/>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51</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a:xfrm>
            <a:off x="431800" y="1793776"/>
            <a:ext cx="9296400" cy="4824512"/>
          </a:xfrm>
        </p:spPr>
        <p:txBody>
          <a:bodyPr/>
          <a:lstStyle/>
          <a:p>
            <a:endParaRPr lang="en-GB"/>
          </a:p>
          <a:p>
            <a:endParaRPr lang="en-GB"/>
          </a:p>
          <a:p>
            <a:endParaRPr lang="en-GB"/>
          </a:p>
          <a:p>
            <a:endParaRPr lang="en-GB"/>
          </a:p>
          <a:p>
            <a:endParaRPr lang="en-GB"/>
          </a:p>
          <a:p>
            <a:endParaRPr lang="en-GB"/>
          </a:p>
          <a:p>
            <a:endParaRPr lang="en-GB"/>
          </a:p>
          <a:p>
            <a:r>
              <a:rPr lang="en-GB"/>
              <a:t>Met andere woorden</a:t>
            </a:r>
          </a:p>
          <a:p>
            <a:pPr lvl="1"/>
            <a:r>
              <a:rPr lang="en-GB"/>
              <a:t>Perfect testen is een onmogelijke uitdaging</a:t>
            </a:r>
          </a:p>
        </p:txBody>
      </p:sp>
      <p:sp>
        <p:nvSpPr>
          <p:cNvPr id="8" name="Rectangle 7">
            <a:extLst>
              <a:ext uri="{FF2B5EF4-FFF2-40B4-BE49-F238E27FC236}">
                <a16:creationId xmlns:a16="http://schemas.microsoft.com/office/drawing/2014/main" id="{DEBE1189-B8E3-488F-B774-22C9576A620C}"/>
              </a:ext>
            </a:extLst>
          </p:cNvPr>
          <p:cNvSpPr>
            <a:spLocks noChangeArrowheads="1"/>
          </p:cNvSpPr>
          <p:nvPr/>
        </p:nvSpPr>
        <p:spPr bwMode="auto">
          <a:xfrm>
            <a:off x="431800" y="1829545"/>
            <a:ext cx="9296400" cy="3132583"/>
          </a:xfrm>
          <a:prstGeom prst="rect">
            <a:avLst/>
          </a:prstGeom>
          <a:solidFill>
            <a:srgbClr val="92D050"/>
          </a:solidFill>
          <a:ln w="9525">
            <a:solidFill>
              <a:schemeClr val="tx1"/>
            </a:solidFill>
            <a:round/>
            <a:headEnd/>
            <a:tailEnd/>
          </a:ln>
          <a:effectLst>
            <a:outerShdw blurRad="63500" dist="107763" dir="2700000" algn="ctr" rotWithShape="0">
              <a:srgbClr val="000000">
                <a:alpha val="50000"/>
              </a:srgbClr>
            </a:outerShdw>
          </a:effectLst>
        </p:spPr>
        <p:txBody>
          <a:bodyPr wrap="none" anchor="ctr"/>
          <a:lstStyle/>
          <a:p>
            <a:pPr algn="ctr" eaLnBrk="1" hangingPunct="1">
              <a:defRPr/>
            </a:pPr>
            <a:r>
              <a:rPr lang="en-US" sz="3600" b="1">
                <a:latin typeface="Calibri"/>
                <a:ea typeface="ＭＳ Ｐゴシック" charset="0"/>
                <a:cs typeface="Calibri"/>
              </a:rPr>
              <a:t>Testen is het </a:t>
            </a:r>
            <a:r>
              <a:rPr lang="en-US" sz="3600" b="1">
                <a:solidFill>
                  <a:schemeClr val="bg1"/>
                </a:solidFill>
                <a:latin typeface="Calibri"/>
                <a:ea typeface="ＭＳ Ｐゴシック" charset="0"/>
                <a:cs typeface="Calibri"/>
              </a:rPr>
              <a:t>oneindig proces</a:t>
            </a:r>
            <a:br>
              <a:rPr lang="en-US" sz="3600" b="1">
                <a:solidFill>
                  <a:schemeClr val="bg1"/>
                </a:solidFill>
                <a:latin typeface="Calibri"/>
                <a:ea typeface="ＭＳ Ｐゴシック" charset="0"/>
                <a:cs typeface="Calibri"/>
              </a:rPr>
            </a:br>
            <a:r>
              <a:rPr lang="en-US" sz="3600" b="1">
                <a:latin typeface="Calibri"/>
                <a:ea typeface="ＭＳ Ｐゴシック" charset="0"/>
                <a:cs typeface="Calibri"/>
              </a:rPr>
              <a:t>het </a:t>
            </a:r>
            <a:r>
              <a:rPr lang="en-US" sz="3600" b="1">
                <a:solidFill>
                  <a:schemeClr val="bg1"/>
                </a:solidFill>
                <a:latin typeface="Calibri"/>
                <a:ea typeface="ＭＳ Ｐゴシック" charset="0"/>
                <a:cs typeface="Calibri"/>
              </a:rPr>
              <a:t>onzichtbare</a:t>
            </a:r>
            <a:r>
              <a:rPr lang="en-US" sz="3600" b="1">
                <a:latin typeface="Calibri"/>
                <a:ea typeface="ＭＳ Ｐゴシック" charset="0"/>
                <a:cs typeface="Calibri"/>
              </a:rPr>
              <a:t> te vergelijken</a:t>
            </a:r>
            <a:br>
              <a:rPr lang="en-US" sz="3600" b="1">
                <a:latin typeface="Calibri"/>
                <a:ea typeface="ＭＳ Ｐゴシック" charset="0"/>
                <a:cs typeface="Calibri"/>
              </a:rPr>
            </a:br>
            <a:r>
              <a:rPr lang="en-US" sz="3600" b="1">
                <a:latin typeface="Calibri"/>
                <a:ea typeface="ＭＳ Ｐゴシック" charset="0"/>
                <a:cs typeface="Calibri"/>
              </a:rPr>
              <a:t>met het </a:t>
            </a:r>
            <a:r>
              <a:rPr lang="en-US" sz="3600" b="1">
                <a:solidFill>
                  <a:schemeClr val="bg1"/>
                </a:solidFill>
                <a:latin typeface="Calibri"/>
                <a:ea typeface="ＭＳ Ｐゴシック" charset="0"/>
                <a:cs typeface="Calibri"/>
              </a:rPr>
              <a:t>onduidelijke</a:t>
            </a:r>
            <a:br>
              <a:rPr lang="en-US" sz="3600" b="1">
                <a:solidFill>
                  <a:schemeClr val="bg1"/>
                </a:solidFill>
                <a:latin typeface="Calibri"/>
                <a:ea typeface="ＭＳ Ｐゴシック" charset="0"/>
                <a:cs typeface="Calibri"/>
              </a:rPr>
            </a:br>
            <a:r>
              <a:rPr lang="en-US" sz="3600" b="1">
                <a:latin typeface="Calibri"/>
                <a:ea typeface="ＭＳ Ｐゴシック" charset="0"/>
                <a:cs typeface="Calibri"/>
              </a:rPr>
              <a:t>om het </a:t>
            </a:r>
            <a:r>
              <a:rPr lang="en-US" sz="3600" b="1">
                <a:solidFill>
                  <a:schemeClr val="bg1"/>
                </a:solidFill>
                <a:latin typeface="Calibri"/>
                <a:ea typeface="ＭＳ Ｐゴシック" charset="0"/>
                <a:cs typeface="Calibri"/>
              </a:rPr>
              <a:t>ondenkbare</a:t>
            </a:r>
            <a:r>
              <a:rPr lang="en-US" sz="3600" b="1">
                <a:latin typeface="Calibri"/>
                <a:ea typeface="ＭＳ Ｐゴシック" charset="0"/>
                <a:cs typeface="Calibri"/>
              </a:rPr>
              <a:t> te vermijden</a:t>
            </a:r>
            <a:br>
              <a:rPr lang="en-US" sz="3600" b="1">
                <a:latin typeface="Calibri"/>
                <a:ea typeface="ＭＳ Ｐゴシック" charset="0"/>
                <a:cs typeface="Calibri"/>
              </a:rPr>
            </a:br>
            <a:r>
              <a:rPr lang="en-US" sz="3600" b="1">
                <a:latin typeface="Calibri"/>
                <a:ea typeface="ＭＳ Ｐゴシック" charset="0"/>
                <a:cs typeface="Calibri"/>
              </a:rPr>
              <a:t>dat een </a:t>
            </a:r>
            <a:r>
              <a:rPr lang="en-US" sz="3600" b="1">
                <a:solidFill>
                  <a:schemeClr val="bg1"/>
                </a:solidFill>
                <a:latin typeface="Calibri"/>
                <a:ea typeface="ＭＳ Ｐゴシック" charset="0"/>
                <a:cs typeface="Calibri"/>
              </a:rPr>
              <a:t>onbekende</a:t>
            </a:r>
            <a:r>
              <a:rPr lang="en-US" sz="3600" b="1">
                <a:latin typeface="Calibri"/>
                <a:ea typeface="ＭＳ Ｐゴシック" charset="0"/>
                <a:cs typeface="Calibri"/>
              </a:rPr>
              <a:t> kan tegenkomen</a:t>
            </a:r>
            <a:endParaRPr lang="en-US" sz="3600" b="1" dirty="0">
              <a:latin typeface="Calibri"/>
              <a:ea typeface="ＭＳ Ｐゴシック" charset="0"/>
              <a:cs typeface="Calibri"/>
            </a:endParaRPr>
          </a:p>
        </p:txBody>
      </p:sp>
    </p:spTree>
    <p:extLst>
      <p:ext uri="{BB962C8B-B14F-4D97-AF65-F5344CB8AC3E}">
        <p14:creationId xmlns:p14="http://schemas.microsoft.com/office/powerpoint/2010/main" val="3049108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dirty="0"/>
              <a:t>Wat is </a:t>
            </a:r>
            <a:r>
              <a:rPr lang="en-GB" dirty="0" err="1"/>
              <a:t>testen</a:t>
            </a:r>
            <a:r>
              <a:rPr lang="en-GB" dirty="0"/>
              <a:t>?</a:t>
            </a:r>
            <a:br>
              <a:rPr lang="en-GB" dirty="0"/>
            </a:br>
            <a:endParaRPr lang="en-GB" dirty="0"/>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52</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a:xfrm>
            <a:off x="431800" y="1793776"/>
            <a:ext cx="9296400" cy="4824512"/>
          </a:xfrm>
        </p:spPr>
        <p:txBody>
          <a:bodyPr/>
          <a:lstStyle/>
          <a:p>
            <a:endParaRPr lang="en-GB" dirty="0"/>
          </a:p>
        </p:txBody>
      </p:sp>
      <p:graphicFrame>
        <p:nvGraphicFramePr>
          <p:cNvPr id="5" name="Table 5">
            <a:extLst>
              <a:ext uri="{FF2B5EF4-FFF2-40B4-BE49-F238E27FC236}">
                <a16:creationId xmlns:a16="http://schemas.microsoft.com/office/drawing/2014/main" id="{D941F857-C245-480D-AD95-29B3DB9F6978}"/>
              </a:ext>
            </a:extLst>
          </p:cNvPr>
          <p:cNvGraphicFramePr>
            <a:graphicFrameLocks noGrp="1"/>
          </p:cNvGraphicFramePr>
          <p:nvPr>
            <p:extLst>
              <p:ext uri="{D42A27DB-BD31-4B8C-83A1-F6EECF244321}">
                <p14:modId xmlns:p14="http://schemas.microsoft.com/office/powerpoint/2010/main" val="3899166253"/>
              </p:ext>
            </p:extLst>
          </p:nvPr>
        </p:nvGraphicFramePr>
        <p:xfrm>
          <a:off x="402087" y="1102320"/>
          <a:ext cx="9296400" cy="5588000"/>
        </p:xfrm>
        <a:graphic>
          <a:graphicData uri="http://schemas.openxmlformats.org/drawingml/2006/table">
            <a:tbl>
              <a:tblPr firstRow="1" bandRow="1">
                <a:tableStyleId>{5C22544A-7EE6-4342-B048-85BDC9FD1C3A}</a:tableStyleId>
              </a:tblPr>
              <a:tblGrid>
                <a:gridCol w="3098800">
                  <a:extLst>
                    <a:ext uri="{9D8B030D-6E8A-4147-A177-3AD203B41FA5}">
                      <a16:colId xmlns:a16="http://schemas.microsoft.com/office/drawing/2014/main" val="3867956373"/>
                    </a:ext>
                  </a:extLst>
                </a:gridCol>
                <a:gridCol w="3098800">
                  <a:extLst>
                    <a:ext uri="{9D8B030D-6E8A-4147-A177-3AD203B41FA5}">
                      <a16:colId xmlns:a16="http://schemas.microsoft.com/office/drawing/2014/main" val="2573379232"/>
                    </a:ext>
                  </a:extLst>
                </a:gridCol>
                <a:gridCol w="3098800">
                  <a:extLst>
                    <a:ext uri="{9D8B030D-6E8A-4147-A177-3AD203B41FA5}">
                      <a16:colId xmlns:a16="http://schemas.microsoft.com/office/drawing/2014/main" val="2334721193"/>
                    </a:ext>
                  </a:extLst>
                </a:gridCol>
              </a:tblGrid>
              <a:tr h="370840">
                <a:tc gridSpan="3">
                  <a:txBody>
                    <a:bodyPr/>
                    <a:lstStyle/>
                    <a:p>
                      <a:pPr algn="ctr"/>
                      <a:r>
                        <a:rPr lang="nl-BE" sz="3200" dirty="0">
                          <a:solidFill>
                            <a:srgbClr val="FF0000"/>
                          </a:solidFill>
                        </a:rPr>
                        <a:t>Probeer</a:t>
                      </a:r>
                      <a:r>
                        <a:rPr lang="nl-BE" sz="3200" dirty="0"/>
                        <a:t> het en </a:t>
                      </a:r>
                      <a:r>
                        <a:rPr lang="nl-BE" sz="3200" dirty="0">
                          <a:solidFill>
                            <a:srgbClr val="FF0000"/>
                          </a:solidFill>
                        </a:rPr>
                        <a:t>zie</a:t>
                      </a:r>
                      <a:r>
                        <a:rPr lang="nl-BE" sz="3200" dirty="0"/>
                        <a:t> of het </a:t>
                      </a:r>
                      <a:r>
                        <a:rPr lang="nl-BE" sz="3200" dirty="0">
                          <a:solidFill>
                            <a:srgbClr val="FF0000"/>
                          </a:solidFill>
                        </a:rPr>
                        <a:t>werkt.</a:t>
                      </a:r>
                    </a:p>
                    <a:p>
                      <a:pPr algn="ctr"/>
                      <a:r>
                        <a:rPr lang="nl-BE" sz="3200" dirty="0">
                          <a:solidFill>
                            <a:schemeClr val="bg1"/>
                          </a:solidFill>
                        </a:rPr>
                        <a:t>Probeer genoeg te ontdekken over of het kan werken, over hoe het niet zal werken, en leer of het werkbaar (bruikbaar) is</a:t>
                      </a:r>
                    </a:p>
                  </a:txBody>
                  <a:tcPr/>
                </a:tc>
                <a:tc hMerge="1">
                  <a:txBody>
                    <a:bodyPr/>
                    <a:lstStyle/>
                    <a:p>
                      <a:endParaRPr lang="nl-BE" dirty="0"/>
                    </a:p>
                  </a:txBody>
                  <a:tcPr/>
                </a:tc>
                <a:tc hMerge="1">
                  <a:txBody>
                    <a:bodyPr/>
                    <a:lstStyle/>
                    <a:p>
                      <a:endParaRPr lang="nl-BE" dirty="0"/>
                    </a:p>
                  </a:txBody>
                  <a:tcPr/>
                </a:tc>
                <a:extLst>
                  <a:ext uri="{0D108BD9-81ED-4DB2-BD59-A6C34878D82A}">
                    <a16:rowId xmlns:a16="http://schemas.microsoft.com/office/drawing/2014/main" val="3717870387"/>
                  </a:ext>
                </a:extLst>
              </a:tr>
              <a:tr h="370840">
                <a:tc>
                  <a:txBody>
                    <a:bodyPr/>
                    <a:lstStyle/>
                    <a:p>
                      <a:pPr algn="l"/>
                      <a:r>
                        <a:rPr lang="nl-BE" sz="3200" dirty="0"/>
                        <a:t>Procedures</a:t>
                      </a:r>
                    </a:p>
                  </a:txBody>
                  <a:tcPr/>
                </a:tc>
                <a:tc>
                  <a:txBody>
                    <a:bodyPr/>
                    <a:lstStyle/>
                    <a:p>
                      <a:pPr algn="l"/>
                      <a:r>
                        <a:rPr lang="nl-BE" sz="3200" dirty="0"/>
                        <a:t>Is alles gecoverd</a:t>
                      </a:r>
                    </a:p>
                  </a:txBody>
                  <a:tcPr/>
                </a:tc>
                <a:tc>
                  <a:txBody>
                    <a:bodyPr/>
                    <a:lstStyle/>
                    <a:p>
                      <a:pPr algn="l"/>
                      <a:r>
                        <a:rPr lang="nl-BE" sz="3200" dirty="0"/>
                        <a:t>Voorspellingen</a:t>
                      </a:r>
                    </a:p>
                  </a:txBody>
                  <a:tcPr/>
                </a:tc>
                <a:extLst>
                  <a:ext uri="{0D108BD9-81ED-4DB2-BD59-A6C34878D82A}">
                    <a16:rowId xmlns:a16="http://schemas.microsoft.com/office/drawing/2014/main" val="238864029"/>
                  </a:ext>
                </a:extLst>
              </a:tr>
              <a:tr h="370840">
                <a:tc>
                  <a:txBody>
                    <a:bodyPr/>
                    <a:lstStyle/>
                    <a:p>
                      <a:r>
                        <a:rPr lang="nl-BE" dirty="0"/>
                        <a:t>Zijn er verschillende versies?</a:t>
                      </a:r>
                    </a:p>
                  </a:txBody>
                  <a:tcPr/>
                </a:tc>
                <a:tc>
                  <a:txBody>
                    <a:bodyPr/>
                    <a:lstStyle/>
                    <a:p>
                      <a:r>
                        <a:rPr lang="nl-BE" dirty="0"/>
                        <a:t>Waar kijken?</a:t>
                      </a:r>
                    </a:p>
                  </a:txBody>
                  <a:tcPr/>
                </a:tc>
                <a:tc>
                  <a:txBody>
                    <a:bodyPr/>
                    <a:lstStyle/>
                    <a:p>
                      <a:r>
                        <a:rPr lang="nl-BE" dirty="0"/>
                        <a:t>Lees de specificaties?</a:t>
                      </a:r>
                    </a:p>
                  </a:txBody>
                  <a:tcPr/>
                </a:tc>
                <a:extLst>
                  <a:ext uri="{0D108BD9-81ED-4DB2-BD59-A6C34878D82A}">
                    <a16:rowId xmlns:a16="http://schemas.microsoft.com/office/drawing/2014/main" val="1204237152"/>
                  </a:ext>
                </a:extLst>
              </a:tr>
              <a:tr h="370840">
                <a:tc>
                  <a:txBody>
                    <a:bodyPr/>
                    <a:lstStyle/>
                    <a:p>
                      <a:r>
                        <a:rPr lang="nl-BE" dirty="0"/>
                        <a:t>Zet je procedures op</a:t>
                      </a:r>
                    </a:p>
                  </a:txBody>
                  <a:tcPr/>
                </a:tc>
                <a:tc>
                  <a:txBody>
                    <a:bodyPr/>
                    <a:lstStyle/>
                    <a:p>
                      <a:r>
                        <a:rPr lang="nl-BE" dirty="0"/>
                        <a:t>Hoe kijken?</a:t>
                      </a:r>
                    </a:p>
                  </a:txBody>
                  <a:tcPr/>
                </a:tc>
                <a:tc>
                  <a:txBody>
                    <a:bodyPr/>
                    <a:lstStyle/>
                    <a:p>
                      <a:r>
                        <a:rPr lang="nl-BE" dirty="0"/>
                        <a:t>Zijn die er niet? Oh </a:t>
                      </a:r>
                      <a:r>
                        <a:rPr lang="nl-BE" dirty="0">
                          <a:sym typeface="Wingdings" panose="05000000000000000000" pitchFamily="2" charset="2"/>
                        </a:rPr>
                        <a:t></a:t>
                      </a:r>
                      <a:endParaRPr lang="nl-BE" dirty="0"/>
                    </a:p>
                  </a:txBody>
                  <a:tcPr/>
                </a:tc>
                <a:extLst>
                  <a:ext uri="{0D108BD9-81ED-4DB2-BD59-A6C34878D82A}">
                    <a16:rowId xmlns:a16="http://schemas.microsoft.com/office/drawing/2014/main" val="3718857703"/>
                  </a:ext>
                </a:extLst>
              </a:tr>
              <a:tr h="370840">
                <a:tc>
                  <a:txBody>
                    <a:bodyPr/>
                    <a:lstStyle/>
                    <a:p>
                      <a:r>
                        <a:rPr lang="nl-BE" dirty="0"/>
                        <a:t>Probeer simpele dingen</a:t>
                      </a:r>
                    </a:p>
                  </a:txBody>
                  <a:tcPr/>
                </a:tc>
                <a:tc>
                  <a:txBody>
                    <a:bodyPr/>
                    <a:lstStyle/>
                    <a:p>
                      <a:r>
                        <a:rPr lang="nl-BE" dirty="0"/>
                        <a:t>Wat is er?</a:t>
                      </a:r>
                    </a:p>
                  </a:txBody>
                  <a:tcPr/>
                </a:tc>
                <a:tc>
                  <a:txBody>
                    <a:bodyPr/>
                    <a:lstStyle/>
                    <a:p>
                      <a:r>
                        <a:rPr lang="nl-BE" dirty="0"/>
                        <a:t>Ze zijn er. Oh </a:t>
                      </a:r>
                      <a:r>
                        <a:rPr lang="nl-BE" dirty="0">
                          <a:sym typeface="Wingdings" panose="05000000000000000000" pitchFamily="2" charset="2"/>
                        </a:rPr>
                        <a:t>, maar fout</a:t>
                      </a:r>
                      <a:endParaRPr lang="nl-BE" dirty="0"/>
                    </a:p>
                  </a:txBody>
                  <a:tcPr/>
                </a:tc>
                <a:extLst>
                  <a:ext uri="{0D108BD9-81ED-4DB2-BD59-A6C34878D82A}">
                    <a16:rowId xmlns:a16="http://schemas.microsoft.com/office/drawing/2014/main" val="2164875442"/>
                  </a:ext>
                </a:extLst>
              </a:tr>
              <a:tr h="370840">
                <a:tc>
                  <a:txBody>
                    <a:bodyPr/>
                    <a:lstStyle/>
                    <a:p>
                      <a:r>
                        <a:rPr lang="nl-BE" dirty="0"/>
                        <a:t>Probeer complexe dingen</a:t>
                      </a:r>
                    </a:p>
                  </a:txBody>
                  <a:tcPr/>
                </a:tc>
                <a:tc>
                  <a:txBody>
                    <a:bodyPr/>
                    <a:lstStyle/>
                    <a:p>
                      <a:r>
                        <a:rPr lang="nl-BE" dirty="0"/>
                        <a:t>Wat is er niet?</a:t>
                      </a:r>
                    </a:p>
                  </a:txBody>
                  <a:tcPr/>
                </a:tc>
                <a:tc>
                  <a:txBody>
                    <a:bodyPr/>
                    <a:lstStyle/>
                    <a:p>
                      <a:r>
                        <a:rPr lang="nl-BE" dirty="0"/>
                        <a:t>Vind inconsistenties</a:t>
                      </a:r>
                    </a:p>
                  </a:txBody>
                  <a:tcPr/>
                </a:tc>
                <a:extLst>
                  <a:ext uri="{0D108BD9-81ED-4DB2-BD59-A6C34878D82A}">
                    <a16:rowId xmlns:a16="http://schemas.microsoft.com/office/drawing/2014/main" val="3177658981"/>
                  </a:ext>
                </a:extLst>
              </a:tr>
              <a:tr h="370840">
                <a:tc>
                  <a:txBody>
                    <a:bodyPr/>
                    <a:lstStyle/>
                    <a:p>
                      <a:r>
                        <a:rPr lang="nl-BE" dirty="0"/>
                        <a:t>Probeer volgordes</a:t>
                      </a:r>
                    </a:p>
                  </a:txBody>
                  <a:tcPr/>
                </a:tc>
                <a:tc>
                  <a:txBody>
                    <a:bodyPr/>
                    <a:lstStyle/>
                    <a:p>
                      <a:r>
                        <a:rPr lang="nl-BE" dirty="0"/>
                        <a:t>Wat is merkbaar / zichtbaar?</a:t>
                      </a:r>
                    </a:p>
                  </a:txBody>
                  <a:tcPr/>
                </a:tc>
                <a:tc>
                  <a:txBody>
                    <a:bodyPr/>
                    <a:lstStyle/>
                    <a:p>
                      <a:r>
                        <a:rPr lang="nl-BE" dirty="0"/>
                        <a:t>Vind normale problemen</a:t>
                      </a:r>
                    </a:p>
                  </a:txBody>
                  <a:tcPr/>
                </a:tc>
                <a:extLst>
                  <a:ext uri="{0D108BD9-81ED-4DB2-BD59-A6C34878D82A}">
                    <a16:rowId xmlns:a16="http://schemas.microsoft.com/office/drawing/2014/main" val="1964208770"/>
                  </a:ext>
                </a:extLst>
              </a:tr>
              <a:tr h="370840">
                <a:tc>
                  <a:txBody>
                    <a:bodyPr/>
                    <a:lstStyle/>
                    <a:p>
                      <a:r>
                        <a:rPr lang="nl-BE" dirty="0"/>
                        <a:t>Probeer combinaties</a:t>
                      </a:r>
                    </a:p>
                  </a:txBody>
                  <a:tcPr/>
                </a:tc>
                <a:tc>
                  <a:txBody>
                    <a:bodyPr/>
                    <a:lstStyle/>
                    <a:p>
                      <a:r>
                        <a:rPr lang="nl-BE" dirty="0"/>
                        <a:t>Is het veranderd?</a:t>
                      </a:r>
                    </a:p>
                  </a:txBody>
                  <a:tcPr/>
                </a:tc>
                <a:tc>
                  <a:txBody>
                    <a:bodyPr/>
                    <a:lstStyle/>
                    <a:p>
                      <a:r>
                        <a:rPr lang="nl-BE" dirty="0"/>
                        <a:t>Vind obscure problemen</a:t>
                      </a:r>
                    </a:p>
                  </a:txBody>
                  <a:tcPr/>
                </a:tc>
                <a:extLst>
                  <a:ext uri="{0D108BD9-81ED-4DB2-BD59-A6C34878D82A}">
                    <a16:rowId xmlns:a16="http://schemas.microsoft.com/office/drawing/2014/main" val="3238321754"/>
                  </a:ext>
                </a:extLst>
              </a:tr>
              <a:tr h="370840">
                <a:tc>
                  <a:txBody>
                    <a:bodyPr/>
                    <a:lstStyle/>
                    <a:p>
                      <a:r>
                        <a:rPr lang="nl-BE" dirty="0"/>
                        <a:t>Probeer vreemde dingen</a:t>
                      </a:r>
                    </a:p>
                  </a:txBody>
                  <a:tcPr/>
                </a:tc>
                <a:tc>
                  <a:txBody>
                    <a:bodyPr/>
                    <a:lstStyle/>
                    <a:p>
                      <a:r>
                        <a:rPr lang="nl-BE" dirty="0"/>
                        <a:t>Zal het veranderen?</a:t>
                      </a:r>
                    </a:p>
                  </a:txBody>
                  <a:tcPr/>
                </a:tc>
                <a:tc>
                  <a:txBody>
                    <a:bodyPr/>
                    <a:lstStyle/>
                    <a:p>
                      <a:r>
                        <a:rPr lang="nl-BE" dirty="0"/>
                        <a:t>Vind echte problemen</a:t>
                      </a:r>
                    </a:p>
                  </a:txBody>
                  <a:tcPr/>
                </a:tc>
                <a:extLst>
                  <a:ext uri="{0D108BD9-81ED-4DB2-BD59-A6C34878D82A}">
                    <a16:rowId xmlns:a16="http://schemas.microsoft.com/office/drawing/2014/main" val="36470808"/>
                  </a:ext>
                </a:extLst>
              </a:tr>
              <a:tr h="370840">
                <a:tc>
                  <a:txBody>
                    <a:bodyPr/>
                    <a:lstStyle/>
                    <a:p>
                      <a:r>
                        <a:rPr lang="nl-BE" dirty="0"/>
                        <a:t>Probeer ze opnieuw</a:t>
                      </a:r>
                    </a:p>
                  </a:txBody>
                  <a:tcPr/>
                </a:tc>
                <a:tc>
                  <a:txBody>
                    <a:bodyPr/>
                    <a:lstStyle/>
                    <a:p>
                      <a:r>
                        <a:rPr lang="nl-BE" dirty="0"/>
                        <a:t>En wat is het nu?</a:t>
                      </a:r>
                    </a:p>
                  </a:txBody>
                  <a:tcPr/>
                </a:tc>
                <a:tc>
                  <a:txBody>
                    <a:bodyPr/>
                    <a:lstStyle/>
                    <a:p>
                      <a:r>
                        <a:rPr lang="nl-BE" dirty="0"/>
                        <a:t>Vertel ook hoe ze op te lossen</a:t>
                      </a:r>
                    </a:p>
                  </a:txBody>
                  <a:tcPr/>
                </a:tc>
                <a:extLst>
                  <a:ext uri="{0D108BD9-81ED-4DB2-BD59-A6C34878D82A}">
                    <a16:rowId xmlns:a16="http://schemas.microsoft.com/office/drawing/2014/main" val="1768912650"/>
                  </a:ext>
                </a:extLst>
              </a:tr>
            </a:tbl>
          </a:graphicData>
        </a:graphic>
      </p:graphicFrame>
    </p:spTree>
    <p:extLst>
      <p:ext uri="{BB962C8B-B14F-4D97-AF65-F5344CB8AC3E}">
        <p14:creationId xmlns:p14="http://schemas.microsoft.com/office/powerpoint/2010/main" val="20839468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39648-1E0A-4BE3-BC93-2A2E01C24E17}"/>
              </a:ext>
            </a:extLst>
          </p:cNvPr>
          <p:cNvSpPr>
            <a:spLocks noGrp="1"/>
          </p:cNvSpPr>
          <p:nvPr>
            <p:ph type="title"/>
          </p:nvPr>
        </p:nvSpPr>
        <p:spPr/>
        <p:txBody>
          <a:bodyPr/>
          <a:lstStyle/>
          <a:p>
            <a:r>
              <a:rPr lang="nl-BE" dirty="0"/>
              <a:t>Checken versus Testen</a:t>
            </a:r>
          </a:p>
        </p:txBody>
      </p:sp>
      <p:sp>
        <p:nvSpPr>
          <p:cNvPr id="3" name="Slide Number Placeholder 2">
            <a:extLst>
              <a:ext uri="{FF2B5EF4-FFF2-40B4-BE49-F238E27FC236}">
                <a16:creationId xmlns:a16="http://schemas.microsoft.com/office/drawing/2014/main" id="{CA5248AB-85D7-4303-96A5-E066F80273ED}"/>
              </a:ext>
            </a:extLst>
          </p:cNvPr>
          <p:cNvSpPr>
            <a:spLocks noGrp="1"/>
          </p:cNvSpPr>
          <p:nvPr>
            <p:ph type="sldNum" sz="quarter" idx="7"/>
          </p:nvPr>
        </p:nvSpPr>
        <p:spPr/>
        <p:txBody>
          <a:bodyPr/>
          <a:lstStyle/>
          <a:p>
            <a:fld id="{B6F15528-21DE-4FAA-801E-634DDDAF4B2B}" type="slidenum">
              <a:rPr lang="en-US" smtClean="0"/>
              <a:pPr/>
              <a:t>53</a:t>
            </a:fld>
            <a:endParaRPr lang="en-US"/>
          </a:p>
        </p:txBody>
      </p:sp>
      <p:sp>
        <p:nvSpPr>
          <p:cNvPr id="4" name="Text Placeholder 3">
            <a:extLst>
              <a:ext uri="{FF2B5EF4-FFF2-40B4-BE49-F238E27FC236}">
                <a16:creationId xmlns:a16="http://schemas.microsoft.com/office/drawing/2014/main" id="{6C0C9B2E-10E7-47AD-9C0B-DF644B5B22AA}"/>
              </a:ext>
            </a:extLst>
          </p:cNvPr>
          <p:cNvSpPr>
            <a:spLocks noGrp="1"/>
          </p:cNvSpPr>
          <p:nvPr>
            <p:ph type="body" sz="quarter" idx="10"/>
          </p:nvPr>
        </p:nvSpPr>
        <p:spPr/>
        <p:txBody>
          <a:bodyPr/>
          <a:lstStyle/>
          <a:p>
            <a:r>
              <a:rPr lang="nl-BE" dirty="0"/>
              <a:t>Checken</a:t>
            </a:r>
          </a:p>
          <a:p>
            <a:pPr lvl="1"/>
            <a:r>
              <a:rPr lang="nl-BE" dirty="0"/>
              <a:t>Het proces van evaluaties maken tussen enerzijds hoe een product werkt, en anderzijds genomen algoritmische beslissingen (geschreven code)</a:t>
            </a:r>
          </a:p>
          <a:p>
            <a:pPr lvl="2"/>
            <a:r>
              <a:rPr lang="nl-BE" dirty="0"/>
              <a:t>Dit kan worden geautomatiseerd</a:t>
            </a:r>
          </a:p>
          <a:p>
            <a:pPr lvl="1"/>
            <a:endParaRPr lang="nl-BE" dirty="0"/>
          </a:p>
          <a:p>
            <a:r>
              <a:rPr lang="nl-BE" dirty="0"/>
              <a:t>Testen</a:t>
            </a:r>
          </a:p>
          <a:p>
            <a:pPr lvl="1"/>
            <a:r>
              <a:rPr lang="nl-BE" dirty="0"/>
              <a:t>Het proces van een product evalueren door te ermee te experimenteren.</a:t>
            </a:r>
          </a:p>
          <a:p>
            <a:pPr lvl="1"/>
            <a:r>
              <a:rPr lang="nl-BE" dirty="0"/>
              <a:t>Hier kan me informatie bekomen en doorgaat men een leerproces</a:t>
            </a:r>
          </a:p>
          <a:p>
            <a:pPr lvl="1"/>
            <a:r>
              <a:rPr lang="nl-BE" dirty="0"/>
              <a:t>Bevraag, bestudeer, modeleer, observeer en beïnvloed het project</a:t>
            </a:r>
          </a:p>
          <a:p>
            <a:pPr lvl="2"/>
            <a:r>
              <a:rPr lang="nl-BE" dirty="0"/>
              <a:t>Niet te automatiseren</a:t>
            </a:r>
          </a:p>
        </p:txBody>
      </p:sp>
    </p:spTree>
    <p:extLst>
      <p:ext uri="{BB962C8B-B14F-4D97-AF65-F5344CB8AC3E}">
        <p14:creationId xmlns:p14="http://schemas.microsoft.com/office/powerpoint/2010/main" val="3948173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3"/>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testen?</a:t>
            </a:r>
            <a:br>
              <a:rPr lang="en-GB"/>
            </a:br>
            <a:endParaRPr lang="en-GB"/>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54</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a:xfrm>
            <a:off x="431800" y="1793776"/>
            <a:ext cx="9296400" cy="4824512"/>
          </a:xfrm>
        </p:spPr>
        <p:txBody>
          <a:bodyPr/>
          <a:lstStyle/>
          <a:p>
            <a:r>
              <a:rPr lang="nl-BE" sz="3600" dirty="0"/>
              <a:t>Onder andere</a:t>
            </a:r>
          </a:p>
          <a:p>
            <a:pPr lvl="1">
              <a:buClr>
                <a:srgbClr val="C5CD68"/>
              </a:buClr>
              <a:buFont typeface="Wingdings" panose="05000000000000000000" pitchFamily="2" charset="2"/>
              <a:buChar char="§"/>
            </a:pPr>
            <a:r>
              <a:rPr lang="nl-NL" altLang="fr-FR" sz="2800" dirty="0">
                <a:latin typeface="Calibri" panose="020F0502020204030204" pitchFamily="34" charset="0"/>
              </a:rPr>
              <a:t>Het product en de ideeën en beschrijvingen ervan </a:t>
            </a:r>
            <a:r>
              <a:rPr lang="nl-NL" altLang="fr-FR" sz="2800" b="1" dirty="0">
                <a:solidFill>
                  <a:srgbClr val="0000FF"/>
                </a:solidFill>
                <a:latin typeface="Calibri" panose="020F0502020204030204" pitchFamily="34" charset="0"/>
              </a:rPr>
              <a:t>herzien</a:t>
            </a:r>
            <a:r>
              <a:rPr lang="nl-NL" altLang="fr-FR" sz="2800" dirty="0">
                <a:latin typeface="Calibri" panose="020F0502020204030204" pitchFamily="34" charset="0"/>
              </a:rPr>
              <a:t>, op zoek naar significante en relevante </a:t>
            </a:r>
            <a:r>
              <a:rPr lang="nl-NL" altLang="fr-FR" sz="2800" b="1" dirty="0">
                <a:solidFill>
                  <a:srgbClr val="0000FF"/>
                </a:solidFill>
                <a:latin typeface="Calibri" panose="020F0502020204030204" pitchFamily="34" charset="0"/>
              </a:rPr>
              <a:t>inconsistenties</a:t>
            </a:r>
            <a:r>
              <a:rPr lang="nl-NL" altLang="fr-FR" sz="2800" dirty="0">
                <a:latin typeface="Calibri" panose="020F0502020204030204" pitchFamily="34" charset="0"/>
              </a:rPr>
              <a:t>.</a:t>
            </a:r>
          </a:p>
          <a:p>
            <a:pPr lvl="1">
              <a:buClr>
                <a:srgbClr val="C5CD68"/>
              </a:buClr>
              <a:buFont typeface="Wingdings" panose="05000000000000000000" pitchFamily="2" charset="2"/>
              <a:buChar char="§"/>
            </a:pPr>
            <a:r>
              <a:rPr lang="nl-NL" altLang="fr-FR" sz="2800" b="1" dirty="0">
                <a:solidFill>
                  <a:srgbClr val="0000FF"/>
                </a:solidFill>
                <a:latin typeface="Calibri" panose="020F0502020204030204" pitchFamily="34" charset="0"/>
              </a:rPr>
              <a:t>Experimenteren</a:t>
            </a:r>
            <a:r>
              <a:rPr lang="nl-NL" altLang="fr-FR" sz="2800" dirty="0">
                <a:latin typeface="Calibri" panose="020F0502020204030204" pitchFamily="34" charset="0"/>
              </a:rPr>
              <a:t> met het product om erachter te komen </a:t>
            </a:r>
            <a:r>
              <a:rPr lang="nl-NL" altLang="fr-FR" sz="2800" b="1" dirty="0">
                <a:solidFill>
                  <a:srgbClr val="0000FF"/>
                </a:solidFill>
                <a:latin typeface="Calibri" panose="020F0502020204030204" pitchFamily="34" charset="0"/>
              </a:rPr>
              <a:t>hoe het problemen kan hebben </a:t>
            </a:r>
            <a:r>
              <a:rPr lang="nl-NL" altLang="fr-FR" sz="2800" dirty="0">
                <a:latin typeface="Calibri" panose="020F0502020204030204" pitchFamily="34" charset="0"/>
              </a:rPr>
              <a:t>- wat niet 'het product kapot maakt’.</a:t>
            </a:r>
          </a:p>
          <a:p>
            <a:pPr lvl="1">
              <a:buClr>
                <a:srgbClr val="C5CD68"/>
              </a:buClr>
              <a:buFont typeface="Wingdings" panose="05000000000000000000" pitchFamily="2" charset="2"/>
              <a:buChar char="§"/>
            </a:pPr>
            <a:r>
              <a:rPr lang="nl-NL" altLang="fr-FR" sz="2800" dirty="0">
                <a:latin typeface="Calibri" panose="020F0502020204030204" pitchFamily="34" charset="0"/>
              </a:rPr>
              <a:t>Iets dat </a:t>
            </a:r>
            <a:r>
              <a:rPr lang="nl-NL" altLang="fr-FR" sz="2800" b="1" dirty="0">
                <a:solidFill>
                  <a:srgbClr val="0000FF"/>
                </a:solidFill>
                <a:latin typeface="Calibri" panose="020F0502020204030204" pitchFamily="34" charset="0"/>
              </a:rPr>
              <a:t>kwaliteitszorg</a:t>
            </a:r>
            <a:r>
              <a:rPr lang="nl-NL" altLang="fr-FR" sz="2800" dirty="0">
                <a:latin typeface="Calibri" panose="020F0502020204030204" pitchFamily="34" charset="0"/>
              </a:rPr>
              <a:t> informeert, maar op zichzelf geen </a:t>
            </a:r>
            <a:r>
              <a:rPr lang="nl-NL" altLang="fr-FR" sz="2800" b="1" dirty="0">
                <a:solidFill>
                  <a:srgbClr val="0000FF"/>
                </a:solidFill>
                <a:latin typeface="Calibri" panose="020F0502020204030204" pitchFamily="34" charset="0"/>
              </a:rPr>
              <a:t>kwaliteitszorg</a:t>
            </a:r>
            <a:r>
              <a:rPr lang="nl-NL" altLang="fr-FR" sz="2800" dirty="0">
                <a:latin typeface="Calibri" panose="020F0502020204030204" pitchFamily="34" charset="0"/>
              </a:rPr>
              <a:t> is.</a:t>
            </a:r>
          </a:p>
          <a:p>
            <a:pPr lvl="1">
              <a:buClr>
                <a:srgbClr val="C5CD68"/>
              </a:buClr>
              <a:buFont typeface="Wingdings" panose="05000000000000000000" pitchFamily="2" charset="2"/>
              <a:buChar char="§"/>
            </a:pPr>
            <a:r>
              <a:rPr lang="nl-NL" altLang="fr-FR" sz="2800" dirty="0">
                <a:latin typeface="Calibri" panose="020F0502020204030204" pitchFamily="34" charset="0"/>
              </a:rPr>
              <a:t>Onze klanten helpen </a:t>
            </a:r>
            <a:r>
              <a:rPr lang="nl-NL" altLang="fr-FR" sz="2800" b="1" dirty="0">
                <a:solidFill>
                  <a:srgbClr val="0000FF"/>
                </a:solidFill>
                <a:latin typeface="Calibri" panose="020F0502020204030204" pitchFamily="34" charset="0"/>
              </a:rPr>
              <a:t>geïnformeerde beslissingen te nemen</a:t>
            </a:r>
            <a:r>
              <a:rPr lang="nl-NL" altLang="fr-FR" sz="2800" b="1" dirty="0">
                <a:solidFill>
                  <a:srgbClr val="FF0000"/>
                </a:solidFill>
                <a:latin typeface="Calibri" panose="020F0502020204030204" pitchFamily="34" charset="0"/>
              </a:rPr>
              <a:t> </a:t>
            </a:r>
            <a:r>
              <a:rPr lang="nl-NL" altLang="fr-FR" sz="2800" dirty="0">
                <a:latin typeface="Calibri" panose="020F0502020204030204" pitchFamily="34" charset="0"/>
              </a:rPr>
              <a:t>over het product, project of bedrijf.</a:t>
            </a:r>
          </a:p>
        </p:txBody>
      </p:sp>
    </p:spTree>
    <p:extLst>
      <p:ext uri="{BB962C8B-B14F-4D97-AF65-F5344CB8AC3E}">
        <p14:creationId xmlns:p14="http://schemas.microsoft.com/office/powerpoint/2010/main" val="202633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testen?</a:t>
            </a:r>
            <a:br>
              <a:rPr lang="en-GB"/>
            </a:br>
            <a:endParaRPr lang="en-GB"/>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55</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a:xfrm>
            <a:off x="431800" y="1793776"/>
            <a:ext cx="9296400" cy="4824512"/>
          </a:xfrm>
        </p:spPr>
        <p:txBody>
          <a:bodyPr/>
          <a:lstStyle/>
          <a:p>
            <a:r>
              <a:rPr lang="nl-BE" sz="3600" dirty="0"/>
              <a:t>Onder andere</a:t>
            </a:r>
          </a:p>
          <a:p>
            <a:pPr lvl="1">
              <a:buClr>
                <a:srgbClr val="C5CD68"/>
              </a:buClr>
              <a:buFont typeface="Wingdings" panose="05000000000000000000" pitchFamily="2" charset="2"/>
              <a:buChar char="§"/>
            </a:pPr>
            <a:r>
              <a:rPr lang="nl-NL" altLang="fr-FR" sz="2800" dirty="0">
                <a:latin typeface="Calibri" panose="020F0502020204030204" pitchFamily="34" charset="0"/>
              </a:rPr>
              <a:t>Een proces waarbij we </a:t>
            </a:r>
            <a:r>
              <a:rPr lang="nl-NL" altLang="fr-FR" sz="2800" b="1" dirty="0">
                <a:solidFill>
                  <a:srgbClr val="0000FF"/>
                </a:solidFill>
                <a:latin typeface="Calibri" panose="020F0502020204030204" pitchFamily="34" charset="0"/>
              </a:rPr>
              <a:t>systematisch</a:t>
            </a:r>
            <a:r>
              <a:rPr lang="nl-NL" altLang="fr-FR" sz="2800" dirty="0">
                <a:latin typeface="Calibri" panose="020F0502020204030204" pitchFamily="34" charset="0"/>
              </a:rPr>
              <a:t> elk aspect van het product </a:t>
            </a:r>
            <a:r>
              <a:rPr lang="nl-NL" altLang="fr-FR" sz="2800" b="1" dirty="0">
                <a:solidFill>
                  <a:srgbClr val="0000FF"/>
                </a:solidFill>
                <a:latin typeface="Calibri" panose="020F0502020204030204" pitchFamily="34" charset="0"/>
              </a:rPr>
              <a:t>onderzoeken</a:t>
            </a:r>
            <a:r>
              <a:rPr lang="nl-NL" altLang="fr-FR" sz="2800" dirty="0">
                <a:latin typeface="Calibri" panose="020F0502020204030204" pitchFamily="34" charset="0"/>
              </a:rPr>
              <a:t> om verrassingen te voorkomen.</a:t>
            </a:r>
          </a:p>
          <a:p>
            <a:pPr lvl="1">
              <a:buClr>
                <a:srgbClr val="C5CD68"/>
              </a:buClr>
              <a:buFont typeface="Wingdings" panose="05000000000000000000" pitchFamily="2" charset="2"/>
              <a:buChar char="§"/>
            </a:pPr>
            <a:r>
              <a:rPr lang="nl-NL" altLang="fr-FR" sz="2800" dirty="0">
                <a:latin typeface="Calibri" panose="020F0502020204030204" pitchFamily="34" charset="0"/>
              </a:rPr>
              <a:t>Een proces van </a:t>
            </a:r>
            <a:r>
              <a:rPr lang="nl-NL" altLang="fr-FR" sz="2800" b="1" dirty="0">
                <a:solidFill>
                  <a:srgbClr val="0000FF"/>
                </a:solidFill>
                <a:latin typeface="Calibri" panose="020F0502020204030204" pitchFamily="34" charset="0"/>
              </a:rPr>
              <a:t>interactie met het product </a:t>
            </a:r>
            <a:r>
              <a:rPr lang="nl-NL" altLang="fr-FR" sz="2800" dirty="0">
                <a:latin typeface="Calibri" panose="020F0502020204030204" pitchFamily="34" charset="0"/>
              </a:rPr>
              <a:t>en zijn systemen op vele manieren die </a:t>
            </a:r>
            <a:r>
              <a:rPr lang="nl-NL" altLang="fr-FR" sz="2800" b="1" dirty="0">
                <a:solidFill>
                  <a:srgbClr val="0000FF"/>
                </a:solidFill>
                <a:latin typeface="Calibri" panose="020F0502020204030204" pitchFamily="34" charset="0"/>
              </a:rPr>
              <a:t>ongerechtvaardigd optimisme</a:t>
            </a:r>
            <a:r>
              <a:rPr lang="nl-NL" altLang="fr-FR" sz="2800" dirty="0">
                <a:latin typeface="Calibri" panose="020F0502020204030204" pitchFamily="34" charset="0"/>
              </a:rPr>
              <a:t> uitdagen.</a:t>
            </a:r>
          </a:p>
          <a:p>
            <a:pPr lvl="1">
              <a:buClr>
                <a:srgbClr val="C5CD68"/>
              </a:buClr>
              <a:buFont typeface="Wingdings" panose="05000000000000000000" pitchFamily="2" charset="2"/>
              <a:buChar char="§"/>
            </a:pPr>
            <a:r>
              <a:rPr lang="nl-NL" altLang="fr-FR" sz="2800" dirty="0">
                <a:latin typeface="Calibri" panose="020F0502020204030204" pitchFamily="34" charset="0"/>
              </a:rPr>
              <a:t>Het </a:t>
            </a:r>
            <a:r>
              <a:rPr lang="nl-NL" altLang="fr-FR" sz="2800" b="1" dirty="0">
                <a:solidFill>
                  <a:srgbClr val="0000FF"/>
                </a:solidFill>
                <a:latin typeface="Calibri" panose="020F0502020204030204" pitchFamily="34" charset="0"/>
              </a:rPr>
              <a:t>product observeren, verkennen, experimenteren en evalueren</a:t>
            </a:r>
            <a:r>
              <a:rPr lang="nl-NL" altLang="fr-FR" sz="2800" dirty="0">
                <a:latin typeface="Calibri" panose="020F0502020204030204" pitchFamily="34" charset="0"/>
              </a:rPr>
              <a:t>, om te zien waar al die defectpreventie-ideeën mogelijk hebben gefaald.</a:t>
            </a:r>
          </a:p>
          <a:p>
            <a:pPr lvl="1">
              <a:buClr>
                <a:srgbClr val="C5CD68"/>
              </a:buClr>
              <a:buFont typeface="Wingdings" panose="05000000000000000000" pitchFamily="2" charset="2"/>
              <a:buChar char="§"/>
            </a:pPr>
            <a:r>
              <a:rPr lang="nl-NL" altLang="fr-FR" sz="2800" dirty="0">
                <a:latin typeface="Calibri" panose="020F0502020204030204" pitchFamily="34" charset="0"/>
              </a:rPr>
              <a:t>Een speciaal onderdeel van het ontwikkelproces was gericht op het </a:t>
            </a:r>
            <a:r>
              <a:rPr lang="nl-NL" altLang="fr-FR" sz="2800" b="1" dirty="0">
                <a:solidFill>
                  <a:srgbClr val="0000FF"/>
                </a:solidFill>
                <a:latin typeface="Calibri" panose="020F0502020204030204" pitchFamily="34" charset="0"/>
              </a:rPr>
              <a:t>ontdekken van wat er slecht zou kunnen gaan</a:t>
            </a:r>
            <a:r>
              <a:rPr lang="nl-NL" altLang="fr-FR" sz="2800" dirty="0">
                <a:latin typeface="Calibri" panose="020F0502020204030204" pitchFamily="34" charset="0"/>
              </a:rPr>
              <a:t> (of wat er slecht gaat).</a:t>
            </a:r>
          </a:p>
        </p:txBody>
      </p:sp>
    </p:spTree>
    <p:extLst>
      <p:ext uri="{BB962C8B-B14F-4D97-AF65-F5344CB8AC3E}">
        <p14:creationId xmlns:p14="http://schemas.microsoft.com/office/powerpoint/2010/main" val="2545939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dirty="0"/>
              <a:t>Wat is </a:t>
            </a:r>
            <a:r>
              <a:rPr lang="en-GB" dirty="0" err="1"/>
              <a:t>testen</a:t>
            </a:r>
            <a:r>
              <a:rPr lang="en-GB" dirty="0"/>
              <a:t>?</a:t>
            </a:r>
            <a:br>
              <a:rPr lang="en-GB" dirty="0"/>
            </a:br>
            <a:endParaRPr lang="en-GB" dirty="0"/>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56</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a:xfrm>
            <a:off x="431800" y="1793776"/>
            <a:ext cx="9296400" cy="4824512"/>
          </a:xfrm>
        </p:spPr>
        <p:txBody>
          <a:bodyPr/>
          <a:lstStyle/>
          <a:p>
            <a:r>
              <a:rPr lang="nl-BE" sz="3600" dirty="0"/>
              <a:t>Onder andere</a:t>
            </a:r>
          </a:p>
          <a:p>
            <a:pPr lvl="1">
              <a:buClr>
                <a:srgbClr val="C5CD68"/>
              </a:buClr>
              <a:buFont typeface="Wingdings" panose="05000000000000000000" pitchFamily="2" charset="2"/>
              <a:buChar char="§"/>
            </a:pPr>
            <a:r>
              <a:rPr lang="nl-NL" altLang="fr-FR" sz="2800" dirty="0">
                <a:latin typeface="Calibri" panose="020F0502020204030204" pitchFamily="34" charset="0"/>
              </a:rPr>
              <a:t>Het product verkennen, ontdekken, onderzoeken, leren en rapporteren om </a:t>
            </a:r>
            <a:r>
              <a:rPr lang="nl-NL" altLang="fr-FR" sz="2800" b="1" dirty="0">
                <a:solidFill>
                  <a:srgbClr val="0000FF"/>
                </a:solidFill>
                <a:latin typeface="Calibri" panose="020F0502020204030204" pitchFamily="34" charset="0"/>
              </a:rPr>
              <a:t>nieuwe informatie te onthullen</a:t>
            </a:r>
            <a:r>
              <a:rPr lang="nl-NL" altLang="fr-FR" sz="2800" dirty="0">
                <a:latin typeface="Calibri" panose="020F0502020204030204" pitchFamily="34" charset="0"/>
              </a:rPr>
              <a:t>.</a:t>
            </a:r>
          </a:p>
          <a:p>
            <a:pPr lvl="1">
              <a:buClr>
                <a:srgbClr val="C5CD68"/>
              </a:buClr>
              <a:buFont typeface="Wingdings" panose="05000000000000000000" pitchFamily="2" charset="2"/>
              <a:buChar char="§"/>
            </a:pPr>
            <a:r>
              <a:rPr lang="nl-NL" altLang="fr-FR" sz="2800" b="1" dirty="0">
                <a:solidFill>
                  <a:srgbClr val="0000FF"/>
                </a:solidFill>
                <a:latin typeface="Calibri" panose="020F0502020204030204" pitchFamily="34" charset="0"/>
              </a:rPr>
              <a:t>Informatie verzamelen</a:t>
            </a:r>
            <a:r>
              <a:rPr lang="nl-NL" altLang="fr-FR" sz="2800" dirty="0">
                <a:solidFill>
                  <a:srgbClr val="0000FF"/>
                </a:solidFill>
                <a:latin typeface="Calibri" panose="020F0502020204030204" pitchFamily="34" charset="0"/>
              </a:rPr>
              <a:t> </a:t>
            </a:r>
            <a:r>
              <a:rPr lang="nl-NL" altLang="fr-FR" sz="2800" dirty="0">
                <a:latin typeface="Calibri" panose="020F0502020204030204" pitchFamily="34" charset="0"/>
              </a:rPr>
              <a:t>over het product, de gebruikers en de gebruiksvoorwaarden om </a:t>
            </a:r>
            <a:r>
              <a:rPr lang="nl-NL" altLang="fr-FR" sz="2800" b="1" dirty="0">
                <a:solidFill>
                  <a:srgbClr val="0000FF"/>
                </a:solidFill>
                <a:latin typeface="Calibri" panose="020F0502020204030204" pitchFamily="34" charset="0"/>
              </a:rPr>
              <a:t>de waarde van het product te helpen verdedigen</a:t>
            </a:r>
            <a:r>
              <a:rPr lang="nl-NL" altLang="fr-FR" sz="2800" dirty="0">
                <a:latin typeface="Calibri" panose="020F0502020204030204" pitchFamily="34" charset="0"/>
              </a:rPr>
              <a:t>.</a:t>
            </a:r>
          </a:p>
          <a:p>
            <a:pPr lvl="1">
              <a:buClr>
                <a:srgbClr val="C5CD68"/>
              </a:buClr>
              <a:buFont typeface="Wingdings" panose="05000000000000000000" pitchFamily="2" charset="2"/>
              <a:buChar char="§"/>
            </a:pPr>
            <a:r>
              <a:rPr lang="nl-NL" altLang="fr-FR" sz="2800" b="1" dirty="0">
                <a:solidFill>
                  <a:srgbClr val="0000FF"/>
                </a:solidFill>
                <a:latin typeface="Calibri" panose="020F0502020204030204" pitchFamily="34" charset="0"/>
              </a:rPr>
              <a:t>Vragen stellen </a:t>
            </a:r>
            <a:r>
              <a:rPr lang="nl-NL" altLang="fr-FR" sz="2800" dirty="0">
                <a:latin typeface="Calibri" panose="020F0502020204030204" pitchFamily="34" charset="0"/>
              </a:rPr>
              <a:t>om teams te helpen producten te ontwikkelen die sneller en gemakkelijker hun eigen problemen blootleggen.</a:t>
            </a:r>
          </a:p>
          <a:p>
            <a:pPr lvl="1">
              <a:buClr>
                <a:srgbClr val="C5CD68"/>
              </a:buClr>
              <a:buFont typeface="Wingdings" panose="05000000000000000000" pitchFamily="2" charset="2"/>
              <a:buChar char="§"/>
            </a:pPr>
            <a:r>
              <a:rPr lang="nl-NL" altLang="fr-FR" sz="2800" b="1" dirty="0">
                <a:solidFill>
                  <a:srgbClr val="0000FF"/>
                </a:solidFill>
                <a:latin typeface="Calibri" panose="020F0502020204030204" pitchFamily="34" charset="0"/>
              </a:rPr>
              <a:t>Programmeurs en het team helpen </a:t>
            </a:r>
            <a:r>
              <a:rPr lang="nl-NL" altLang="fr-FR" sz="2800" dirty="0">
                <a:latin typeface="Calibri" panose="020F0502020204030204" pitchFamily="34" charset="0"/>
              </a:rPr>
              <a:t>om meer te weten over </a:t>
            </a:r>
            <a:r>
              <a:rPr lang="nl-NL" altLang="fr-FR" sz="2800" b="1" dirty="0">
                <a:solidFill>
                  <a:srgbClr val="0000FF"/>
                </a:solidFill>
                <a:latin typeface="Calibri" panose="020F0502020204030204" pitchFamily="34" charset="0"/>
              </a:rPr>
              <a:t>onverwachte aspecten </a:t>
            </a:r>
            <a:r>
              <a:rPr lang="nl-NL" altLang="fr-FR" sz="2800" dirty="0">
                <a:latin typeface="Calibri" panose="020F0502020204030204" pitchFamily="34" charset="0"/>
              </a:rPr>
              <a:t>van het product dat we ontwikkelen.</a:t>
            </a:r>
          </a:p>
          <a:p>
            <a:pPr lvl="1"/>
            <a:endParaRPr lang="en-GB" sz="4000" dirty="0"/>
          </a:p>
        </p:txBody>
      </p:sp>
    </p:spTree>
    <p:extLst>
      <p:ext uri="{BB962C8B-B14F-4D97-AF65-F5344CB8AC3E}">
        <p14:creationId xmlns:p14="http://schemas.microsoft.com/office/powerpoint/2010/main" val="3658143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testen?</a:t>
            </a:r>
            <a:br>
              <a:rPr lang="en-GB"/>
            </a:br>
            <a:endParaRPr lang="en-GB"/>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57</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a:xfrm>
            <a:off x="431800" y="1793776"/>
            <a:ext cx="9296400" cy="4824512"/>
          </a:xfrm>
        </p:spPr>
        <p:txBody>
          <a:bodyPr/>
          <a:lstStyle/>
          <a:p>
            <a:r>
              <a:rPr lang="nl-BE" sz="3600" dirty="0"/>
              <a:t>Onder andere</a:t>
            </a:r>
          </a:p>
          <a:p>
            <a:pPr lvl="1">
              <a:buClr>
                <a:srgbClr val="C5CD68"/>
              </a:buClr>
              <a:buFont typeface="Wingdings" panose="05000000000000000000" pitchFamily="2" charset="2"/>
              <a:buChar char="§"/>
            </a:pPr>
            <a:r>
              <a:rPr lang="nl-NL" altLang="fr-FR" sz="2800" b="1" dirty="0">
                <a:solidFill>
                  <a:srgbClr val="0000FF"/>
                </a:solidFill>
                <a:latin typeface="Calibri" panose="020F0502020204030204" pitchFamily="34" charset="0"/>
              </a:rPr>
              <a:t>We helpen onze klanten het product dat ze hebben te begrijpen</a:t>
            </a:r>
            <a:r>
              <a:rPr lang="nl-NL" altLang="fr-FR" sz="2800" dirty="0">
                <a:latin typeface="Calibri" panose="020F0502020204030204" pitchFamily="34" charset="0"/>
              </a:rPr>
              <a:t>, zodat ze kunnen beslissen of dit het product is dat ze willen.</a:t>
            </a:r>
            <a:endParaRPr lang="en-US" altLang="fr-FR" sz="2800" dirty="0">
              <a:latin typeface="Calibri" panose="020F0502020204030204" pitchFamily="34" charset="0"/>
            </a:endParaRPr>
          </a:p>
          <a:p>
            <a:pPr lvl="1">
              <a:buClr>
                <a:srgbClr val="C5CD68"/>
              </a:buClr>
              <a:buFont typeface="Wingdings" panose="05000000000000000000" pitchFamily="2" charset="2"/>
              <a:buChar char="§"/>
            </a:pPr>
            <a:r>
              <a:rPr lang="nl-NL" altLang="fr-FR" sz="2800" dirty="0">
                <a:latin typeface="Calibri" panose="020F0502020204030204" pitchFamily="34" charset="0"/>
              </a:rPr>
              <a:t>Hulpmiddelen en directe interactie met het product gebruiken om zijn </a:t>
            </a:r>
            <a:r>
              <a:rPr lang="nl-NL" altLang="fr-FR" sz="2800" b="1" dirty="0">
                <a:solidFill>
                  <a:srgbClr val="0000FF"/>
                </a:solidFill>
                <a:latin typeface="Calibri" panose="020F0502020204030204" pitchFamily="34" charset="0"/>
              </a:rPr>
              <a:t>gedragingen en toestanden in twijfel te trekken en te evalueren</a:t>
            </a:r>
            <a:r>
              <a:rPr lang="nl-NL" altLang="fr-FR" sz="2800" dirty="0">
                <a:latin typeface="Calibri" panose="020F0502020204030204" pitchFamily="34" charset="0"/>
              </a:rPr>
              <a:t>.</a:t>
            </a:r>
          </a:p>
          <a:p>
            <a:pPr lvl="1">
              <a:buClr>
                <a:srgbClr val="C5CD68"/>
              </a:buClr>
              <a:buFont typeface="Wingdings" panose="05000000000000000000" pitchFamily="2" charset="2"/>
              <a:buChar char="§"/>
            </a:pPr>
            <a:r>
              <a:rPr lang="nl-NL" altLang="fr-FR" sz="2800" dirty="0">
                <a:latin typeface="Calibri" panose="020F0502020204030204" pitchFamily="34" charset="0"/>
              </a:rPr>
              <a:t>Producten diepgaand, fantasierijk en achterdochtig onderzoeken om </a:t>
            </a:r>
            <a:r>
              <a:rPr lang="nl-NL" altLang="fr-FR" sz="2800" b="1" dirty="0">
                <a:solidFill>
                  <a:srgbClr val="0000FF"/>
                </a:solidFill>
                <a:latin typeface="Calibri" panose="020F0502020204030204" pitchFamily="34" charset="0"/>
              </a:rPr>
              <a:t>problemen te vinden die de toegevoegde waarde bedreigen</a:t>
            </a:r>
            <a:r>
              <a:rPr lang="nl-NL" altLang="fr-FR" sz="2800" dirty="0">
                <a:latin typeface="Calibri" panose="020F0502020204030204" pitchFamily="34" charset="0"/>
              </a:rPr>
              <a:t>.</a:t>
            </a:r>
          </a:p>
          <a:p>
            <a:pPr lvl="1">
              <a:buClr>
                <a:srgbClr val="C5CD68"/>
              </a:buClr>
              <a:buFont typeface="Wingdings" panose="05000000000000000000" pitchFamily="2" charset="2"/>
              <a:buChar char="§"/>
            </a:pPr>
            <a:r>
              <a:rPr lang="nl-NL" altLang="fr-FR" sz="2800" dirty="0">
                <a:latin typeface="Calibri" panose="020F0502020204030204" pitchFamily="34" charset="0"/>
              </a:rPr>
              <a:t>Een </a:t>
            </a:r>
            <a:r>
              <a:rPr lang="nl-NL" altLang="fr-FR" sz="2800" b="1" dirty="0">
                <a:solidFill>
                  <a:srgbClr val="0000FF"/>
                </a:solidFill>
                <a:latin typeface="Calibri" panose="020F0502020204030204" pitchFamily="34" charset="0"/>
              </a:rPr>
              <a:t>rommelige</a:t>
            </a:r>
            <a:r>
              <a:rPr lang="nl-NL" altLang="fr-FR" sz="2800" dirty="0">
                <a:latin typeface="Calibri" panose="020F0502020204030204" pitchFamily="34" charset="0"/>
              </a:rPr>
              <a:t> zaak.</a:t>
            </a:r>
          </a:p>
        </p:txBody>
      </p:sp>
    </p:spTree>
    <p:extLst>
      <p:ext uri="{BB962C8B-B14F-4D97-AF65-F5344CB8AC3E}">
        <p14:creationId xmlns:p14="http://schemas.microsoft.com/office/powerpoint/2010/main" val="680706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testen?</a:t>
            </a:r>
            <a:br>
              <a:rPr lang="en-GB"/>
            </a:br>
            <a:endParaRPr lang="en-GB"/>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58</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a:xfrm>
            <a:off x="431800" y="1793776"/>
            <a:ext cx="9296400" cy="4824512"/>
          </a:xfrm>
        </p:spPr>
        <p:txBody>
          <a:bodyPr/>
          <a:lstStyle/>
          <a:p>
            <a:r>
              <a:rPr lang="nl-BE" sz="3600" dirty="0"/>
              <a:t>Onder andere</a:t>
            </a:r>
          </a:p>
          <a:p>
            <a:pPr lvl="1">
              <a:buClr>
                <a:srgbClr val="C5CD68"/>
              </a:buClr>
              <a:buFont typeface="Wingdings" panose="05000000000000000000" pitchFamily="2" charset="2"/>
              <a:buChar char="§"/>
            </a:pPr>
            <a:r>
              <a:rPr lang="nl-NL" altLang="fr-FR" sz="2800" dirty="0">
                <a:latin typeface="Calibri" panose="020F0502020204030204" pitchFamily="34" charset="0"/>
              </a:rPr>
              <a:t>Uitvoeren van feitelijke en gedachte-experimenten op producten en ideeën om </a:t>
            </a:r>
            <a:r>
              <a:rPr lang="nl-NL" altLang="fr-FR" sz="2800" b="1" dirty="0">
                <a:solidFill>
                  <a:srgbClr val="0000FF"/>
                </a:solidFill>
                <a:latin typeface="Calibri" panose="020F0502020204030204" pitchFamily="34" charset="0"/>
              </a:rPr>
              <a:t>problemen en risico's te identificeren</a:t>
            </a:r>
            <a:r>
              <a:rPr lang="nl-NL" altLang="fr-FR" sz="2800" dirty="0">
                <a:latin typeface="Calibri" panose="020F0502020204030204" pitchFamily="34" charset="0"/>
              </a:rPr>
              <a:t>.</a:t>
            </a:r>
          </a:p>
          <a:p>
            <a:pPr lvl="1">
              <a:buClr>
                <a:srgbClr val="C5CD68"/>
              </a:buClr>
              <a:buFont typeface="Wingdings" panose="05000000000000000000" pitchFamily="2" charset="2"/>
              <a:buChar char="§"/>
            </a:pPr>
            <a:r>
              <a:rPr lang="nl-NL" sz="2800" b="1" dirty="0">
                <a:solidFill>
                  <a:srgbClr val="0000FF"/>
                </a:solidFill>
                <a:latin typeface="Calibri" panose="020F0502020204030204" pitchFamily="34" charset="0"/>
              </a:rPr>
              <a:t>Kritisch en sceptisch nadenken </a:t>
            </a:r>
            <a:r>
              <a:rPr lang="nl-NL" sz="2800" dirty="0">
                <a:latin typeface="Calibri" panose="020F0502020204030204" pitchFamily="34" charset="0"/>
              </a:rPr>
              <a:t>over producten en ideeën om ons heen, met als doel niet voor de gek gehouden te worden.</a:t>
            </a:r>
          </a:p>
          <a:p>
            <a:pPr lvl="1">
              <a:buClr>
                <a:srgbClr val="C5CD68"/>
              </a:buClr>
              <a:buFont typeface="Wingdings" panose="05000000000000000000" pitchFamily="2" charset="2"/>
              <a:buChar char="§"/>
            </a:pPr>
            <a:r>
              <a:rPr lang="nl-NL" sz="2800" b="1" dirty="0">
                <a:solidFill>
                  <a:srgbClr val="0000FF"/>
                </a:solidFill>
                <a:latin typeface="Calibri" panose="020F0502020204030204" pitchFamily="34" charset="0"/>
              </a:rPr>
              <a:t>Leren</a:t>
            </a:r>
            <a:r>
              <a:rPr lang="nl-NL" sz="2800" dirty="0">
                <a:latin typeface="Calibri" panose="020F0502020204030204" pitchFamily="34" charset="0"/>
              </a:rPr>
              <a:t> over dingen die iemand wil weten.</a:t>
            </a:r>
          </a:p>
          <a:p>
            <a:pPr lvl="1">
              <a:buClr>
                <a:srgbClr val="C5CD68"/>
              </a:buClr>
              <a:buFont typeface="Wingdings" panose="05000000000000000000" pitchFamily="2" charset="2"/>
              <a:buChar char="§"/>
            </a:pPr>
            <a:r>
              <a:rPr lang="nl-BE" sz="2800" b="1" dirty="0">
                <a:solidFill>
                  <a:srgbClr val="0000FF"/>
                </a:solidFill>
                <a:latin typeface="Calibri" panose="020F0502020204030204" pitchFamily="34" charset="0"/>
              </a:rPr>
              <a:t>Uitzoeken of wensen uitkwamen </a:t>
            </a:r>
            <a:r>
              <a:rPr lang="nl-BE" sz="2800" dirty="0">
                <a:latin typeface="Calibri" panose="020F0502020204030204" pitchFamily="34" charset="0"/>
              </a:rPr>
              <a:t>en daar de </a:t>
            </a:r>
            <a:r>
              <a:rPr lang="nl-BE" sz="2800" b="1" dirty="0">
                <a:solidFill>
                  <a:srgbClr val="0000FF"/>
                </a:solidFill>
                <a:latin typeface="Calibri" panose="020F0502020204030204" pitchFamily="34" charset="0"/>
              </a:rPr>
              <a:t>juiste conclusies uit trekken.</a:t>
            </a:r>
          </a:p>
          <a:p>
            <a:pPr lvl="1"/>
            <a:endParaRPr lang="en-GB" sz="4000" dirty="0"/>
          </a:p>
        </p:txBody>
      </p:sp>
    </p:spTree>
    <p:extLst>
      <p:ext uri="{BB962C8B-B14F-4D97-AF65-F5344CB8AC3E}">
        <p14:creationId xmlns:p14="http://schemas.microsoft.com/office/powerpoint/2010/main" val="380589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Line 6">
            <a:extLst>
              <a:ext uri="{FF2B5EF4-FFF2-40B4-BE49-F238E27FC236}">
                <a16:creationId xmlns:a16="http://schemas.microsoft.com/office/drawing/2014/main" id="{564EF936-A36A-4BD3-B7A2-9F2F072D2C98}"/>
              </a:ext>
            </a:extLst>
          </p:cNvPr>
          <p:cNvSpPr>
            <a:spLocks noChangeShapeType="1"/>
          </p:cNvSpPr>
          <p:nvPr/>
        </p:nvSpPr>
        <p:spPr bwMode="auto">
          <a:xfrm>
            <a:off x="359834" y="4504972"/>
            <a:ext cx="9521472" cy="0"/>
          </a:xfrm>
          <a:prstGeom prst="line">
            <a:avLst/>
          </a:prstGeom>
          <a:noFill/>
          <a:ln w="762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lIns="102306" tIns="51153" rIns="102306" bIns="51153"/>
          <a:lstStyle/>
          <a:p>
            <a:endParaRPr lang="nl-BE" sz="2000"/>
          </a:p>
        </p:txBody>
      </p:sp>
      <p:sp>
        <p:nvSpPr>
          <p:cNvPr id="394244" name="Rectangle 7">
            <a:extLst>
              <a:ext uri="{FF2B5EF4-FFF2-40B4-BE49-F238E27FC236}">
                <a16:creationId xmlns:a16="http://schemas.microsoft.com/office/drawing/2014/main" id="{FBE7AE5A-A8C4-4BD5-AE64-172164BB6F6D}"/>
              </a:ext>
            </a:extLst>
          </p:cNvPr>
          <p:cNvSpPr>
            <a:spLocks noChangeArrowheads="1"/>
          </p:cNvSpPr>
          <p:nvPr/>
        </p:nvSpPr>
        <p:spPr bwMode="auto">
          <a:xfrm>
            <a:off x="38806" y="4025194"/>
            <a:ext cx="3358444" cy="488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a:lstStyle>
            <a:lvl1pPr marL="342900" indent="-342900">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a:buFont typeface="Wingdings" panose="05000000000000000000" pitchFamily="2" charset="2"/>
              <a:buNone/>
            </a:pPr>
            <a:r>
              <a:rPr lang="en-GB" altLang="fr-FR" sz="2222" dirty="0">
                <a:solidFill>
                  <a:srgbClr val="C00000"/>
                </a:solidFill>
              </a:rPr>
              <a:t>Software </a:t>
            </a:r>
            <a:r>
              <a:rPr lang="en-GB" altLang="fr-FR" sz="2222" dirty="0" err="1">
                <a:solidFill>
                  <a:srgbClr val="C00000"/>
                </a:solidFill>
              </a:rPr>
              <a:t>Kwaliteit</a:t>
            </a:r>
            <a:endParaRPr lang="en-GB" altLang="fr-FR" sz="2222" dirty="0">
              <a:solidFill>
                <a:srgbClr val="C00000"/>
              </a:solidFill>
            </a:endParaRPr>
          </a:p>
        </p:txBody>
      </p:sp>
      <p:sp>
        <p:nvSpPr>
          <p:cNvPr id="394245" name="Rectangle 9">
            <a:extLst>
              <a:ext uri="{FF2B5EF4-FFF2-40B4-BE49-F238E27FC236}">
                <a16:creationId xmlns:a16="http://schemas.microsoft.com/office/drawing/2014/main" id="{DD846BA4-AE8E-49F3-BD6A-860AF7C1D3F8}"/>
              </a:ext>
            </a:extLst>
          </p:cNvPr>
          <p:cNvSpPr>
            <a:spLocks noChangeArrowheads="1"/>
          </p:cNvSpPr>
          <p:nvPr/>
        </p:nvSpPr>
        <p:spPr bwMode="auto">
          <a:xfrm>
            <a:off x="8600722" y="4577292"/>
            <a:ext cx="1439333" cy="409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a:lstStyle>
            <a:lvl1pPr marL="342900" indent="-342900">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a:buFont typeface="Wingdings" panose="05000000000000000000" pitchFamily="2" charset="2"/>
              <a:buNone/>
            </a:pPr>
            <a:r>
              <a:rPr lang="en-GB" altLang="fr-FR" sz="2222" dirty="0">
                <a:solidFill>
                  <a:schemeClr val="accent2"/>
                </a:solidFill>
              </a:rPr>
              <a:t>Hoog</a:t>
            </a:r>
          </a:p>
        </p:txBody>
      </p:sp>
      <p:grpSp>
        <p:nvGrpSpPr>
          <p:cNvPr id="394246" name="Group 10">
            <a:extLst>
              <a:ext uri="{FF2B5EF4-FFF2-40B4-BE49-F238E27FC236}">
                <a16:creationId xmlns:a16="http://schemas.microsoft.com/office/drawing/2014/main" id="{1A7470F4-5B00-4610-94D5-72B5D8E12E40}"/>
              </a:ext>
            </a:extLst>
          </p:cNvPr>
          <p:cNvGrpSpPr>
            <a:grpSpLocks/>
          </p:cNvGrpSpPr>
          <p:nvPr/>
        </p:nvGrpSpPr>
        <p:grpSpPr bwMode="auto">
          <a:xfrm>
            <a:off x="1319389" y="2185459"/>
            <a:ext cx="1919111" cy="1275291"/>
            <a:chOff x="1202" y="1891"/>
            <a:chExt cx="1088" cy="723"/>
          </a:xfrm>
        </p:grpSpPr>
        <p:sp>
          <p:nvSpPr>
            <p:cNvPr id="394778" name="Oval 11">
              <a:extLst>
                <a:ext uri="{FF2B5EF4-FFF2-40B4-BE49-F238E27FC236}">
                  <a16:creationId xmlns:a16="http://schemas.microsoft.com/office/drawing/2014/main" id="{63B7DEFA-AF3B-4DB9-8CE3-9E3BDE78BF34}"/>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79" name="Oval 12">
              <a:extLst>
                <a:ext uri="{FF2B5EF4-FFF2-40B4-BE49-F238E27FC236}">
                  <a16:creationId xmlns:a16="http://schemas.microsoft.com/office/drawing/2014/main" id="{CA1B48EB-F050-4EC8-AB39-8178149617BF}"/>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0" name="Oval 13">
              <a:extLst>
                <a:ext uri="{FF2B5EF4-FFF2-40B4-BE49-F238E27FC236}">
                  <a16:creationId xmlns:a16="http://schemas.microsoft.com/office/drawing/2014/main" id="{5751AA65-250B-443C-A41F-974B7DE0036A}"/>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1" name="Oval 14">
              <a:extLst>
                <a:ext uri="{FF2B5EF4-FFF2-40B4-BE49-F238E27FC236}">
                  <a16:creationId xmlns:a16="http://schemas.microsoft.com/office/drawing/2014/main" id="{93E8D2ED-AB00-493F-9209-9A0AEFA219DC}"/>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2" name="Oval 15">
              <a:extLst>
                <a:ext uri="{FF2B5EF4-FFF2-40B4-BE49-F238E27FC236}">
                  <a16:creationId xmlns:a16="http://schemas.microsoft.com/office/drawing/2014/main" id="{2148962B-7704-440D-B33E-A157033CCCB8}"/>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3" name="Oval 16">
              <a:extLst>
                <a:ext uri="{FF2B5EF4-FFF2-40B4-BE49-F238E27FC236}">
                  <a16:creationId xmlns:a16="http://schemas.microsoft.com/office/drawing/2014/main" id="{E27C3FBA-89F1-4165-95BA-81EAF5DC259D}"/>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4" name="Oval 17">
              <a:extLst>
                <a:ext uri="{FF2B5EF4-FFF2-40B4-BE49-F238E27FC236}">
                  <a16:creationId xmlns:a16="http://schemas.microsoft.com/office/drawing/2014/main" id="{4F85618F-57D3-4B81-95F6-053F94F68728}"/>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5" name="Oval 18">
              <a:extLst>
                <a:ext uri="{FF2B5EF4-FFF2-40B4-BE49-F238E27FC236}">
                  <a16:creationId xmlns:a16="http://schemas.microsoft.com/office/drawing/2014/main" id="{3747438C-0D71-48D8-85C0-E0A620C43134}"/>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6" name="Oval 19">
              <a:extLst>
                <a:ext uri="{FF2B5EF4-FFF2-40B4-BE49-F238E27FC236}">
                  <a16:creationId xmlns:a16="http://schemas.microsoft.com/office/drawing/2014/main" id="{9A2B4005-4551-446D-B5B7-02CFBE0F47B8}"/>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7" name="Oval 20">
              <a:extLst>
                <a:ext uri="{FF2B5EF4-FFF2-40B4-BE49-F238E27FC236}">
                  <a16:creationId xmlns:a16="http://schemas.microsoft.com/office/drawing/2014/main" id="{2949FCE6-CC2B-4F1F-BD06-7ACD15BCE98E}"/>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8" name="Oval 21">
              <a:extLst>
                <a:ext uri="{FF2B5EF4-FFF2-40B4-BE49-F238E27FC236}">
                  <a16:creationId xmlns:a16="http://schemas.microsoft.com/office/drawing/2014/main" id="{36C7B1EE-6CB8-44B4-9DEB-93C265EA35DA}"/>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89" name="Oval 22">
              <a:extLst>
                <a:ext uri="{FF2B5EF4-FFF2-40B4-BE49-F238E27FC236}">
                  <a16:creationId xmlns:a16="http://schemas.microsoft.com/office/drawing/2014/main" id="{43E97DE3-90A4-4829-9185-B1CB3B269496}"/>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0" name="Oval 23">
              <a:extLst>
                <a:ext uri="{FF2B5EF4-FFF2-40B4-BE49-F238E27FC236}">
                  <a16:creationId xmlns:a16="http://schemas.microsoft.com/office/drawing/2014/main" id="{69D01DD1-BAF6-4497-9569-746BD11A10B0}"/>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1" name="Oval 24">
              <a:extLst>
                <a:ext uri="{FF2B5EF4-FFF2-40B4-BE49-F238E27FC236}">
                  <a16:creationId xmlns:a16="http://schemas.microsoft.com/office/drawing/2014/main" id="{E55CB46D-B308-487B-AD96-DD7B02526848}"/>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2" name="Oval 25">
              <a:extLst>
                <a:ext uri="{FF2B5EF4-FFF2-40B4-BE49-F238E27FC236}">
                  <a16:creationId xmlns:a16="http://schemas.microsoft.com/office/drawing/2014/main" id="{88CA9C43-1DA2-4F19-8A33-354634CF118F}"/>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3" name="Oval 26">
              <a:extLst>
                <a:ext uri="{FF2B5EF4-FFF2-40B4-BE49-F238E27FC236}">
                  <a16:creationId xmlns:a16="http://schemas.microsoft.com/office/drawing/2014/main" id="{22A6F0ED-2712-4D69-A14A-EF68CA863368}"/>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4" name="Oval 27">
              <a:extLst>
                <a:ext uri="{FF2B5EF4-FFF2-40B4-BE49-F238E27FC236}">
                  <a16:creationId xmlns:a16="http://schemas.microsoft.com/office/drawing/2014/main" id="{3274BFF0-0D2C-419C-92A5-6D37544DE2E8}"/>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5" name="Oval 28">
              <a:extLst>
                <a:ext uri="{FF2B5EF4-FFF2-40B4-BE49-F238E27FC236}">
                  <a16:creationId xmlns:a16="http://schemas.microsoft.com/office/drawing/2014/main" id="{7EE18221-6834-472B-BE0C-0545DDDA0E92}"/>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6" name="Oval 29">
              <a:extLst>
                <a:ext uri="{FF2B5EF4-FFF2-40B4-BE49-F238E27FC236}">
                  <a16:creationId xmlns:a16="http://schemas.microsoft.com/office/drawing/2014/main" id="{4ED0F215-A1A5-407B-8054-E1D0502A1A91}"/>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7" name="Oval 30">
              <a:extLst>
                <a:ext uri="{FF2B5EF4-FFF2-40B4-BE49-F238E27FC236}">
                  <a16:creationId xmlns:a16="http://schemas.microsoft.com/office/drawing/2014/main" id="{DFD0D7E0-FA6A-497A-990B-B4C40B3A996F}"/>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8" name="Oval 31">
              <a:extLst>
                <a:ext uri="{FF2B5EF4-FFF2-40B4-BE49-F238E27FC236}">
                  <a16:creationId xmlns:a16="http://schemas.microsoft.com/office/drawing/2014/main" id="{D4D670E9-0390-48C8-A4EC-AB1148A2320D}"/>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99" name="Oval 32">
              <a:extLst>
                <a:ext uri="{FF2B5EF4-FFF2-40B4-BE49-F238E27FC236}">
                  <a16:creationId xmlns:a16="http://schemas.microsoft.com/office/drawing/2014/main" id="{3F603559-025E-4549-A893-54FD35C33274}"/>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0" name="Oval 33">
              <a:extLst>
                <a:ext uri="{FF2B5EF4-FFF2-40B4-BE49-F238E27FC236}">
                  <a16:creationId xmlns:a16="http://schemas.microsoft.com/office/drawing/2014/main" id="{59FF0623-86B7-48C7-AE23-7EBCD147D5BC}"/>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1" name="Oval 34">
              <a:extLst>
                <a:ext uri="{FF2B5EF4-FFF2-40B4-BE49-F238E27FC236}">
                  <a16:creationId xmlns:a16="http://schemas.microsoft.com/office/drawing/2014/main" id="{B3A0D38A-1286-46B3-B924-12FF61433970}"/>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2" name="Oval 35">
              <a:extLst>
                <a:ext uri="{FF2B5EF4-FFF2-40B4-BE49-F238E27FC236}">
                  <a16:creationId xmlns:a16="http://schemas.microsoft.com/office/drawing/2014/main" id="{3E798087-45B2-426E-B921-3E2EB82AB4B5}"/>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3" name="Oval 36">
              <a:extLst>
                <a:ext uri="{FF2B5EF4-FFF2-40B4-BE49-F238E27FC236}">
                  <a16:creationId xmlns:a16="http://schemas.microsoft.com/office/drawing/2014/main" id="{4405D06C-E665-4084-A75C-3784BF334759}"/>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4" name="Oval 37">
              <a:extLst>
                <a:ext uri="{FF2B5EF4-FFF2-40B4-BE49-F238E27FC236}">
                  <a16:creationId xmlns:a16="http://schemas.microsoft.com/office/drawing/2014/main" id="{6DFB7141-C3CB-4684-B456-A697F412B809}"/>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5" name="Oval 38">
              <a:extLst>
                <a:ext uri="{FF2B5EF4-FFF2-40B4-BE49-F238E27FC236}">
                  <a16:creationId xmlns:a16="http://schemas.microsoft.com/office/drawing/2014/main" id="{0DAD2764-EFAE-4946-A276-E69C3BC8C46A}"/>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6" name="Oval 39">
              <a:extLst>
                <a:ext uri="{FF2B5EF4-FFF2-40B4-BE49-F238E27FC236}">
                  <a16:creationId xmlns:a16="http://schemas.microsoft.com/office/drawing/2014/main" id="{2EB3F954-6E33-49E4-AF79-C11A0CEA9197}"/>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7" name="Oval 40">
              <a:extLst>
                <a:ext uri="{FF2B5EF4-FFF2-40B4-BE49-F238E27FC236}">
                  <a16:creationId xmlns:a16="http://schemas.microsoft.com/office/drawing/2014/main" id="{B6E213BB-7F06-40B8-9FDB-A7A03E3CB749}"/>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8" name="Oval 41">
              <a:extLst>
                <a:ext uri="{FF2B5EF4-FFF2-40B4-BE49-F238E27FC236}">
                  <a16:creationId xmlns:a16="http://schemas.microsoft.com/office/drawing/2014/main" id="{1B441CA9-B209-4882-B214-6AE45F3A7585}"/>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09" name="Oval 42">
              <a:extLst>
                <a:ext uri="{FF2B5EF4-FFF2-40B4-BE49-F238E27FC236}">
                  <a16:creationId xmlns:a16="http://schemas.microsoft.com/office/drawing/2014/main" id="{3D859DBB-C440-4FAE-9460-4A7A14033F45}"/>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10" name="Oval 43">
              <a:extLst>
                <a:ext uri="{FF2B5EF4-FFF2-40B4-BE49-F238E27FC236}">
                  <a16:creationId xmlns:a16="http://schemas.microsoft.com/office/drawing/2014/main" id="{41D92E6D-69CF-47F7-847A-10FDB3208B9C}"/>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11" name="Oval 44">
              <a:extLst>
                <a:ext uri="{FF2B5EF4-FFF2-40B4-BE49-F238E27FC236}">
                  <a16:creationId xmlns:a16="http://schemas.microsoft.com/office/drawing/2014/main" id="{C3653C87-8007-422B-A1B6-E94BC5DE613A}"/>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12" name="Oval 45">
              <a:extLst>
                <a:ext uri="{FF2B5EF4-FFF2-40B4-BE49-F238E27FC236}">
                  <a16:creationId xmlns:a16="http://schemas.microsoft.com/office/drawing/2014/main" id="{666DD690-F707-499F-913C-DB07D4A6EAF5}"/>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813" name="Oval 46">
              <a:extLst>
                <a:ext uri="{FF2B5EF4-FFF2-40B4-BE49-F238E27FC236}">
                  <a16:creationId xmlns:a16="http://schemas.microsoft.com/office/drawing/2014/main" id="{3A82CF11-98E6-4CE1-9783-2F00BE968FB8}"/>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247" name="Group 47">
            <a:extLst>
              <a:ext uri="{FF2B5EF4-FFF2-40B4-BE49-F238E27FC236}">
                <a16:creationId xmlns:a16="http://schemas.microsoft.com/office/drawing/2014/main" id="{FA7106B6-B418-4BEB-96BE-2901E9F2596B}"/>
              </a:ext>
            </a:extLst>
          </p:cNvPr>
          <p:cNvGrpSpPr>
            <a:grpSpLocks/>
          </p:cNvGrpSpPr>
          <p:nvPr/>
        </p:nvGrpSpPr>
        <p:grpSpPr bwMode="auto">
          <a:xfrm>
            <a:off x="2197806" y="2414765"/>
            <a:ext cx="1919111" cy="1275291"/>
            <a:chOff x="1202" y="1891"/>
            <a:chExt cx="1088" cy="723"/>
          </a:xfrm>
        </p:grpSpPr>
        <p:sp>
          <p:nvSpPr>
            <p:cNvPr id="394742" name="Oval 48">
              <a:extLst>
                <a:ext uri="{FF2B5EF4-FFF2-40B4-BE49-F238E27FC236}">
                  <a16:creationId xmlns:a16="http://schemas.microsoft.com/office/drawing/2014/main" id="{A943C827-F515-420D-855F-B013D89651BC}"/>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43" name="Oval 49">
              <a:extLst>
                <a:ext uri="{FF2B5EF4-FFF2-40B4-BE49-F238E27FC236}">
                  <a16:creationId xmlns:a16="http://schemas.microsoft.com/office/drawing/2014/main" id="{C425CB81-D6A0-4EF9-B691-FDB10209EAFB}"/>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44" name="Oval 50">
              <a:extLst>
                <a:ext uri="{FF2B5EF4-FFF2-40B4-BE49-F238E27FC236}">
                  <a16:creationId xmlns:a16="http://schemas.microsoft.com/office/drawing/2014/main" id="{47B53F23-A1AC-41B0-8F58-80D45985BA1A}"/>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45" name="Oval 51">
              <a:extLst>
                <a:ext uri="{FF2B5EF4-FFF2-40B4-BE49-F238E27FC236}">
                  <a16:creationId xmlns:a16="http://schemas.microsoft.com/office/drawing/2014/main" id="{D649591A-E4A3-4A56-8A9A-410F1569F277}"/>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46" name="Oval 52">
              <a:extLst>
                <a:ext uri="{FF2B5EF4-FFF2-40B4-BE49-F238E27FC236}">
                  <a16:creationId xmlns:a16="http://schemas.microsoft.com/office/drawing/2014/main" id="{80588F43-9C4C-47DF-86EA-3AAEDC003A6E}"/>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47" name="Oval 53">
              <a:extLst>
                <a:ext uri="{FF2B5EF4-FFF2-40B4-BE49-F238E27FC236}">
                  <a16:creationId xmlns:a16="http://schemas.microsoft.com/office/drawing/2014/main" id="{808E3646-4075-4C6A-BEB1-A12047485498}"/>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48" name="Oval 54">
              <a:extLst>
                <a:ext uri="{FF2B5EF4-FFF2-40B4-BE49-F238E27FC236}">
                  <a16:creationId xmlns:a16="http://schemas.microsoft.com/office/drawing/2014/main" id="{1D009C4B-1784-4262-8C14-EC868E0E6D6B}"/>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49" name="Oval 55">
              <a:extLst>
                <a:ext uri="{FF2B5EF4-FFF2-40B4-BE49-F238E27FC236}">
                  <a16:creationId xmlns:a16="http://schemas.microsoft.com/office/drawing/2014/main" id="{9CB5F311-215E-40C1-9E0A-1350AB795B3E}"/>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0" name="Oval 56">
              <a:extLst>
                <a:ext uri="{FF2B5EF4-FFF2-40B4-BE49-F238E27FC236}">
                  <a16:creationId xmlns:a16="http://schemas.microsoft.com/office/drawing/2014/main" id="{5EAD3BA1-1C56-4945-804A-49D3F6263853}"/>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1" name="Oval 57">
              <a:extLst>
                <a:ext uri="{FF2B5EF4-FFF2-40B4-BE49-F238E27FC236}">
                  <a16:creationId xmlns:a16="http://schemas.microsoft.com/office/drawing/2014/main" id="{F51EC89F-C337-494D-9A79-115E8E0EBFB7}"/>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2" name="Oval 58">
              <a:extLst>
                <a:ext uri="{FF2B5EF4-FFF2-40B4-BE49-F238E27FC236}">
                  <a16:creationId xmlns:a16="http://schemas.microsoft.com/office/drawing/2014/main" id="{0BF71FDE-8C6B-490B-8C2E-31F74F257136}"/>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3" name="Oval 59">
              <a:extLst>
                <a:ext uri="{FF2B5EF4-FFF2-40B4-BE49-F238E27FC236}">
                  <a16:creationId xmlns:a16="http://schemas.microsoft.com/office/drawing/2014/main" id="{0DA8D8C6-F394-4358-9CAD-196B36F7B7B2}"/>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4" name="Oval 60">
              <a:extLst>
                <a:ext uri="{FF2B5EF4-FFF2-40B4-BE49-F238E27FC236}">
                  <a16:creationId xmlns:a16="http://schemas.microsoft.com/office/drawing/2014/main" id="{7F8DCA89-BBE0-4E30-99B8-1794FED9C658}"/>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5" name="Oval 61">
              <a:extLst>
                <a:ext uri="{FF2B5EF4-FFF2-40B4-BE49-F238E27FC236}">
                  <a16:creationId xmlns:a16="http://schemas.microsoft.com/office/drawing/2014/main" id="{3253EECC-7DC8-446E-8477-22F10F029A85}"/>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6" name="Oval 62">
              <a:extLst>
                <a:ext uri="{FF2B5EF4-FFF2-40B4-BE49-F238E27FC236}">
                  <a16:creationId xmlns:a16="http://schemas.microsoft.com/office/drawing/2014/main" id="{4116105B-06F7-42D3-8E2E-8FC4942718E2}"/>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7" name="Oval 63">
              <a:extLst>
                <a:ext uri="{FF2B5EF4-FFF2-40B4-BE49-F238E27FC236}">
                  <a16:creationId xmlns:a16="http://schemas.microsoft.com/office/drawing/2014/main" id="{A7064440-F4CC-4B8F-A7FB-757F98F7A2EC}"/>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8" name="Oval 64">
              <a:extLst>
                <a:ext uri="{FF2B5EF4-FFF2-40B4-BE49-F238E27FC236}">
                  <a16:creationId xmlns:a16="http://schemas.microsoft.com/office/drawing/2014/main" id="{94FF519C-3AE6-46E5-9B21-4085325713D7}"/>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59" name="Oval 65">
              <a:extLst>
                <a:ext uri="{FF2B5EF4-FFF2-40B4-BE49-F238E27FC236}">
                  <a16:creationId xmlns:a16="http://schemas.microsoft.com/office/drawing/2014/main" id="{28BAD1FB-0B62-412A-85A2-96ACE08B44A2}"/>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0" name="Oval 66">
              <a:extLst>
                <a:ext uri="{FF2B5EF4-FFF2-40B4-BE49-F238E27FC236}">
                  <a16:creationId xmlns:a16="http://schemas.microsoft.com/office/drawing/2014/main" id="{A758AED4-19A9-4C7B-8412-CAC843A31E00}"/>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1" name="Oval 67">
              <a:extLst>
                <a:ext uri="{FF2B5EF4-FFF2-40B4-BE49-F238E27FC236}">
                  <a16:creationId xmlns:a16="http://schemas.microsoft.com/office/drawing/2014/main" id="{5613B954-48E6-4F5B-8204-F143D86AAAA6}"/>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2" name="Oval 68">
              <a:extLst>
                <a:ext uri="{FF2B5EF4-FFF2-40B4-BE49-F238E27FC236}">
                  <a16:creationId xmlns:a16="http://schemas.microsoft.com/office/drawing/2014/main" id="{FA0E4C3B-F14C-4FE3-AEDA-139F227E04F4}"/>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3" name="Oval 69">
              <a:extLst>
                <a:ext uri="{FF2B5EF4-FFF2-40B4-BE49-F238E27FC236}">
                  <a16:creationId xmlns:a16="http://schemas.microsoft.com/office/drawing/2014/main" id="{F64379AE-1BF2-4853-AB75-E06D36852A8C}"/>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4" name="Oval 70">
              <a:extLst>
                <a:ext uri="{FF2B5EF4-FFF2-40B4-BE49-F238E27FC236}">
                  <a16:creationId xmlns:a16="http://schemas.microsoft.com/office/drawing/2014/main" id="{DBB61EA6-B9D2-436D-9A58-F6CBC8946AC9}"/>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5" name="Oval 71">
              <a:extLst>
                <a:ext uri="{FF2B5EF4-FFF2-40B4-BE49-F238E27FC236}">
                  <a16:creationId xmlns:a16="http://schemas.microsoft.com/office/drawing/2014/main" id="{40EB9589-9E64-469C-B5B2-1A86D0F3D65B}"/>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6" name="Oval 72">
              <a:extLst>
                <a:ext uri="{FF2B5EF4-FFF2-40B4-BE49-F238E27FC236}">
                  <a16:creationId xmlns:a16="http://schemas.microsoft.com/office/drawing/2014/main" id="{1304451C-0CCD-42E7-9FB4-0637BD5837FD}"/>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7" name="Oval 73">
              <a:extLst>
                <a:ext uri="{FF2B5EF4-FFF2-40B4-BE49-F238E27FC236}">
                  <a16:creationId xmlns:a16="http://schemas.microsoft.com/office/drawing/2014/main" id="{8B2FF75D-FE51-4E60-B0E9-A5F0F5854B75}"/>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8" name="Oval 74">
              <a:extLst>
                <a:ext uri="{FF2B5EF4-FFF2-40B4-BE49-F238E27FC236}">
                  <a16:creationId xmlns:a16="http://schemas.microsoft.com/office/drawing/2014/main" id="{75962623-B42C-4BC6-BE7B-860DCEBBC46F}"/>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69" name="Oval 75">
              <a:extLst>
                <a:ext uri="{FF2B5EF4-FFF2-40B4-BE49-F238E27FC236}">
                  <a16:creationId xmlns:a16="http://schemas.microsoft.com/office/drawing/2014/main" id="{AF1086D3-2971-4790-A76A-415ABDF3CB76}"/>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70" name="Oval 76">
              <a:extLst>
                <a:ext uri="{FF2B5EF4-FFF2-40B4-BE49-F238E27FC236}">
                  <a16:creationId xmlns:a16="http://schemas.microsoft.com/office/drawing/2014/main" id="{35E6C04F-6207-4BF5-A790-6CC606CA68C3}"/>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71" name="Oval 77">
              <a:extLst>
                <a:ext uri="{FF2B5EF4-FFF2-40B4-BE49-F238E27FC236}">
                  <a16:creationId xmlns:a16="http://schemas.microsoft.com/office/drawing/2014/main" id="{657A79FB-F3A4-4148-A853-9443CE5AA3F2}"/>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72" name="Oval 78">
              <a:extLst>
                <a:ext uri="{FF2B5EF4-FFF2-40B4-BE49-F238E27FC236}">
                  <a16:creationId xmlns:a16="http://schemas.microsoft.com/office/drawing/2014/main" id="{151DAA0F-3210-4D9A-ADD6-17FC7401B106}"/>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73" name="Oval 79">
              <a:extLst>
                <a:ext uri="{FF2B5EF4-FFF2-40B4-BE49-F238E27FC236}">
                  <a16:creationId xmlns:a16="http://schemas.microsoft.com/office/drawing/2014/main" id="{EE269692-B4A7-455C-8E18-2BA8406B6A7F}"/>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74" name="Oval 80">
              <a:extLst>
                <a:ext uri="{FF2B5EF4-FFF2-40B4-BE49-F238E27FC236}">
                  <a16:creationId xmlns:a16="http://schemas.microsoft.com/office/drawing/2014/main" id="{46F44EE4-4E35-4488-90A0-E54DC614B510}"/>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75" name="Oval 81">
              <a:extLst>
                <a:ext uri="{FF2B5EF4-FFF2-40B4-BE49-F238E27FC236}">
                  <a16:creationId xmlns:a16="http://schemas.microsoft.com/office/drawing/2014/main" id="{F9994F5B-D63F-4B98-B47A-C2CE2C4F105C}"/>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76" name="Oval 82">
              <a:extLst>
                <a:ext uri="{FF2B5EF4-FFF2-40B4-BE49-F238E27FC236}">
                  <a16:creationId xmlns:a16="http://schemas.microsoft.com/office/drawing/2014/main" id="{D0C13FF1-F9B1-4F43-B98A-75DC43597E2B}"/>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77" name="Oval 83">
              <a:extLst>
                <a:ext uri="{FF2B5EF4-FFF2-40B4-BE49-F238E27FC236}">
                  <a16:creationId xmlns:a16="http://schemas.microsoft.com/office/drawing/2014/main" id="{6FEE0882-C70E-442E-848F-082CB4D39805}"/>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248" name="Group 84">
            <a:extLst>
              <a:ext uri="{FF2B5EF4-FFF2-40B4-BE49-F238E27FC236}">
                <a16:creationId xmlns:a16="http://schemas.microsoft.com/office/drawing/2014/main" id="{B21F9F95-4FFA-4C22-A36A-6E43EAE5C15E}"/>
              </a:ext>
            </a:extLst>
          </p:cNvPr>
          <p:cNvGrpSpPr>
            <a:grpSpLocks/>
          </p:cNvGrpSpPr>
          <p:nvPr/>
        </p:nvGrpSpPr>
        <p:grpSpPr bwMode="auto">
          <a:xfrm>
            <a:off x="2042583" y="1723320"/>
            <a:ext cx="1919111" cy="1275291"/>
            <a:chOff x="1202" y="1891"/>
            <a:chExt cx="1088" cy="723"/>
          </a:xfrm>
        </p:grpSpPr>
        <p:sp>
          <p:nvSpPr>
            <p:cNvPr id="394706" name="Oval 85">
              <a:extLst>
                <a:ext uri="{FF2B5EF4-FFF2-40B4-BE49-F238E27FC236}">
                  <a16:creationId xmlns:a16="http://schemas.microsoft.com/office/drawing/2014/main" id="{8B97F32B-FB4E-4F48-AFA4-D7181FB72479}"/>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07" name="Oval 86">
              <a:extLst>
                <a:ext uri="{FF2B5EF4-FFF2-40B4-BE49-F238E27FC236}">
                  <a16:creationId xmlns:a16="http://schemas.microsoft.com/office/drawing/2014/main" id="{16E73F63-6740-4190-9FA6-8B7CC2359B44}"/>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08" name="Oval 87">
              <a:extLst>
                <a:ext uri="{FF2B5EF4-FFF2-40B4-BE49-F238E27FC236}">
                  <a16:creationId xmlns:a16="http://schemas.microsoft.com/office/drawing/2014/main" id="{F1856605-908D-46C7-8DE6-6256D66EA7E6}"/>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09" name="Oval 88">
              <a:extLst>
                <a:ext uri="{FF2B5EF4-FFF2-40B4-BE49-F238E27FC236}">
                  <a16:creationId xmlns:a16="http://schemas.microsoft.com/office/drawing/2014/main" id="{A349E104-83CD-4E4B-93DD-0CE3D828C6BF}"/>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0" name="Oval 89">
              <a:extLst>
                <a:ext uri="{FF2B5EF4-FFF2-40B4-BE49-F238E27FC236}">
                  <a16:creationId xmlns:a16="http://schemas.microsoft.com/office/drawing/2014/main" id="{07362359-551A-4625-8BC5-56D83C9B4FB8}"/>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1" name="Oval 90">
              <a:extLst>
                <a:ext uri="{FF2B5EF4-FFF2-40B4-BE49-F238E27FC236}">
                  <a16:creationId xmlns:a16="http://schemas.microsoft.com/office/drawing/2014/main" id="{B4074511-28E6-4ACE-8F7F-8EE9DDD0810B}"/>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2" name="Oval 91">
              <a:extLst>
                <a:ext uri="{FF2B5EF4-FFF2-40B4-BE49-F238E27FC236}">
                  <a16:creationId xmlns:a16="http://schemas.microsoft.com/office/drawing/2014/main" id="{D6F9DACC-A8F1-4C72-BCC4-288999E5F5CF}"/>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3" name="Oval 92">
              <a:extLst>
                <a:ext uri="{FF2B5EF4-FFF2-40B4-BE49-F238E27FC236}">
                  <a16:creationId xmlns:a16="http://schemas.microsoft.com/office/drawing/2014/main" id="{0BAAFAD8-8087-4C66-906A-521F3183C73D}"/>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4" name="Oval 93">
              <a:extLst>
                <a:ext uri="{FF2B5EF4-FFF2-40B4-BE49-F238E27FC236}">
                  <a16:creationId xmlns:a16="http://schemas.microsoft.com/office/drawing/2014/main" id="{4BB99EEB-EEFD-4ACC-9A6A-7E68323EC9A2}"/>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5" name="Oval 94">
              <a:extLst>
                <a:ext uri="{FF2B5EF4-FFF2-40B4-BE49-F238E27FC236}">
                  <a16:creationId xmlns:a16="http://schemas.microsoft.com/office/drawing/2014/main" id="{D901176B-389C-4378-8DB7-7FB7686F2487}"/>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6" name="Oval 95">
              <a:extLst>
                <a:ext uri="{FF2B5EF4-FFF2-40B4-BE49-F238E27FC236}">
                  <a16:creationId xmlns:a16="http://schemas.microsoft.com/office/drawing/2014/main" id="{B3E39E2B-C2A5-4FAB-9639-575731468912}"/>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7" name="Oval 96">
              <a:extLst>
                <a:ext uri="{FF2B5EF4-FFF2-40B4-BE49-F238E27FC236}">
                  <a16:creationId xmlns:a16="http://schemas.microsoft.com/office/drawing/2014/main" id="{CDFC2BA6-D299-4EEC-B62A-69A0810D6B39}"/>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8" name="Oval 97">
              <a:extLst>
                <a:ext uri="{FF2B5EF4-FFF2-40B4-BE49-F238E27FC236}">
                  <a16:creationId xmlns:a16="http://schemas.microsoft.com/office/drawing/2014/main" id="{847A0D4C-A8D4-4FDE-A456-842078A6DD65}"/>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19" name="Oval 98">
              <a:extLst>
                <a:ext uri="{FF2B5EF4-FFF2-40B4-BE49-F238E27FC236}">
                  <a16:creationId xmlns:a16="http://schemas.microsoft.com/office/drawing/2014/main" id="{70C60EFE-72CC-488E-A8A1-EB113BB0B806}"/>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0" name="Oval 99">
              <a:extLst>
                <a:ext uri="{FF2B5EF4-FFF2-40B4-BE49-F238E27FC236}">
                  <a16:creationId xmlns:a16="http://schemas.microsoft.com/office/drawing/2014/main" id="{764F6DFA-7305-4D2F-B111-A7118423ACD2}"/>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1" name="Oval 100">
              <a:extLst>
                <a:ext uri="{FF2B5EF4-FFF2-40B4-BE49-F238E27FC236}">
                  <a16:creationId xmlns:a16="http://schemas.microsoft.com/office/drawing/2014/main" id="{3A715E32-52E5-4D21-8728-03F189F1A184}"/>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2" name="Oval 101">
              <a:extLst>
                <a:ext uri="{FF2B5EF4-FFF2-40B4-BE49-F238E27FC236}">
                  <a16:creationId xmlns:a16="http://schemas.microsoft.com/office/drawing/2014/main" id="{EC800D70-288E-4D10-8EBA-AD3842F286FA}"/>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3" name="Oval 102">
              <a:extLst>
                <a:ext uri="{FF2B5EF4-FFF2-40B4-BE49-F238E27FC236}">
                  <a16:creationId xmlns:a16="http://schemas.microsoft.com/office/drawing/2014/main" id="{34514284-0CF4-42F6-B17D-5C656970C1FB}"/>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4" name="Oval 103">
              <a:extLst>
                <a:ext uri="{FF2B5EF4-FFF2-40B4-BE49-F238E27FC236}">
                  <a16:creationId xmlns:a16="http://schemas.microsoft.com/office/drawing/2014/main" id="{9167C1EB-8E43-4A59-8740-3EAF59DF3047}"/>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5" name="Oval 104">
              <a:extLst>
                <a:ext uri="{FF2B5EF4-FFF2-40B4-BE49-F238E27FC236}">
                  <a16:creationId xmlns:a16="http://schemas.microsoft.com/office/drawing/2014/main" id="{77FDDFB2-1CF7-425E-B91F-D0BF8176B652}"/>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6" name="Oval 105">
              <a:extLst>
                <a:ext uri="{FF2B5EF4-FFF2-40B4-BE49-F238E27FC236}">
                  <a16:creationId xmlns:a16="http://schemas.microsoft.com/office/drawing/2014/main" id="{81A7DF9A-502A-4B4A-BB53-8F778D5D476A}"/>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7" name="Oval 106">
              <a:extLst>
                <a:ext uri="{FF2B5EF4-FFF2-40B4-BE49-F238E27FC236}">
                  <a16:creationId xmlns:a16="http://schemas.microsoft.com/office/drawing/2014/main" id="{B676FEE6-41D5-4C78-BABB-C881A5F67666}"/>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8" name="Oval 107">
              <a:extLst>
                <a:ext uri="{FF2B5EF4-FFF2-40B4-BE49-F238E27FC236}">
                  <a16:creationId xmlns:a16="http://schemas.microsoft.com/office/drawing/2014/main" id="{9A275915-4F21-4548-9C8B-905E937C0914}"/>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29" name="Oval 108">
              <a:extLst>
                <a:ext uri="{FF2B5EF4-FFF2-40B4-BE49-F238E27FC236}">
                  <a16:creationId xmlns:a16="http://schemas.microsoft.com/office/drawing/2014/main" id="{398543C0-E09C-42BA-9899-4E97E339695B}"/>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0" name="Oval 109">
              <a:extLst>
                <a:ext uri="{FF2B5EF4-FFF2-40B4-BE49-F238E27FC236}">
                  <a16:creationId xmlns:a16="http://schemas.microsoft.com/office/drawing/2014/main" id="{3757C95B-044A-49B3-AC40-C1DA10FEB86C}"/>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1" name="Oval 110">
              <a:extLst>
                <a:ext uri="{FF2B5EF4-FFF2-40B4-BE49-F238E27FC236}">
                  <a16:creationId xmlns:a16="http://schemas.microsoft.com/office/drawing/2014/main" id="{5CC51480-5CDB-4DC8-8614-5BD499D02D77}"/>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2" name="Oval 111">
              <a:extLst>
                <a:ext uri="{FF2B5EF4-FFF2-40B4-BE49-F238E27FC236}">
                  <a16:creationId xmlns:a16="http://schemas.microsoft.com/office/drawing/2014/main" id="{CC09946B-FD05-4987-B711-BF0F81E23B17}"/>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3" name="Oval 112">
              <a:extLst>
                <a:ext uri="{FF2B5EF4-FFF2-40B4-BE49-F238E27FC236}">
                  <a16:creationId xmlns:a16="http://schemas.microsoft.com/office/drawing/2014/main" id="{55ED4D4C-BB50-4928-BF64-3D9D350160AE}"/>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4" name="Oval 113">
              <a:extLst>
                <a:ext uri="{FF2B5EF4-FFF2-40B4-BE49-F238E27FC236}">
                  <a16:creationId xmlns:a16="http://schemas.microsoft.com/office/drawing/2014/main" id="{5890EBD1-D5D7-4B3D-B1DC-3934BD87C45D}"/>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5" name="Oval 114">
              <a:extLst>
                <a:ext uri="{FF2B5EF4-FFF2-40B4-BE49-F238E27FC236}">
                  <a16:creationId xmlns:a16="http://schemas.microsoft.com/office/drawing/2014/main" id="{4B5CCA4F-A064-4FC6-A462-407665445C76}"/>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6" name="Oval 115">
              <a:extLst>
                <a:ext uri="{FF2B5EF4-FFF2-40B4-BE49-F238E27FC236}">
                  <a16:creationId xmlns:a16="http://schemas.microsoft.com/office/drawing/2014/main" id="{D2FF6F31-0AED-4D54-953C-50204B9C10B9}"/>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7" name="Oval 116">
              <a:extLst>
                <a:ext uri="{FF2B5EF4-FFF2-40B4-BE49-F238E27FC236}">
                  <a16:creationId xmlns:a16="http://schemas.microsoft.com/office/drawing/2014/main" id="{B92C48AD-807E-423C-8E7B-83A70135A080}"/>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8" name="Oval 117">
              <a:extLst>
                <a:ext uri="{FF2B5EF4-FFF2-40B4-BE49-F238E27FC236}">
                  <a16:creationId xmlns:a16="http://schemas.microsoft.com/office/drawing/2014/main" id="{05E3B9A2-0A45-4E50-901C-F13A704FEFA0}"/>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39" name="Oval 118">
              <a:extLst>
                <a:ext uri="{FF2B5EF4-FFF2-40B4-BE49-F238E27FC236}">
                  <a16:creationId xmlns:a16="http://schemas.microsoft.com/office/drawing/2014/main" id="{87E827F0-48F8-4F78-9500-720E0B4DCE88}"/>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40" name="Oval 119">
              <a:extLst>
                <a:ext uri="{FF2B5EF4-FFF2-40B4-BE49-F238E27FC236}">
                  <a16:creationId xmlns:a16="http://schemas.microsoft.com/office/drawing/2014/main" id="{B3AD3624-7D1F-47CA-A847-E65688E0B1A7}"/>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sp>
          <p:nvSpPr>
            <p:cNvPr id="394741" name="Oval 120">
              <a:extLst>
                <a:ext uri="{FF2B5EF4-FFF2-40B4-BE49-F238E27FC236}">
                  <a16:creationId xmlns:a16="http://schemas.microsoft.com/office/drawing/2014/main" id="{424C832A-EC66-425D-B666-76BD415C2D55}"/>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nl-BE" altLang="fr-FR" sz="4667"/>
            </a:p>
          </p:txBody>
        </p:sp>
      </p:grpSp>
      <p:grpSp>
        <p:nvGrpSpPr>
          <p:cNvPr id="394249" name="Group 122">
            <a:extLst>
              <a:ext uri="{FF2B5EF4-FFF2-40B4-BE49-F238E27FC236}">
                <a16:creationId xmlns:a16="http://schemas.microsoft.com/office/drawing/2014/main" id="{443CEE19-B51E-433C-8355-909A73D60CED}"/>
              </a:ext>
            </a:extLst>
          </p:cNvPr>
          <p:cNvGrpSpPr>
            <a:grpSpLocks/>
          </p:cNvGrpSpPr>
          <p:nvPr/>
        </p:nvGrpSpPr>
        <p:grpSpPr bwMode="auto">
          <a:xfrm>
            <a:off x="7242528" y="2167820"/>
            <a:ext cx="1919111" cy="1275291"/>
            <a:chOff x="1202" y="1891"/>
            <a:chExt cx="1088" cy="723"/>
          </a:xfrm>
        </p:grpSpPr>
        <p:sp>
          <p:nvSpPr>
            <p:cNvPr id="394670" name="Oval 123">
              <a:extLst>
                <a:ext uri="{FF2B5EF4-FFF2-40B4-BE49-F238E27FC236}">
                  <a16:creationId xmlns:a16="http://schemas.microsoft.com/office/drawing/2014/main" id="{D3FD54B8-39EB-4C6A-9350-EBC0A39DB0CE}"/>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71" name="Oval 124">
              <a:extLst>
                <a:ext uri="{FF2B5EF4-FFF2-40B4-BE49-F238E27FC236}">
                  <a16:creationId xmlns:a16="http://schemas.microsoft.com/office/drawing/2014/main" id="{D04CD40D-BF90-4A84-A087-AA03BDDAD9D4}"/>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72" name="Oval 125">
              <a:extLst>
                <a:ext uri="{FF2B5EF4-FFF2-40B4-BE49-F238E27FC236}">
                  <a16:creationId xmlns:a16="http://schemas.microsoft.com/office/drawing/2014/main" id="{3F9395B1-E118-463F-904E-AD4F11B895FE}"/>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73" name="Oval 126">
              <a:extLst>
                <a:ext uri="{FF2B5EF4-FFF2-40B4-BE49-F238E27FC236}">
                  <a16:creationId xmlns:a16="http://schemas.microsoft.com/office/drawing/2014/main" id="{3BD28137-8B20-4D08-ADAF-FC1302FE0587}"/>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74" name="Oval 127">
              <a:extLst>
                <a:ext uri="{FF2B5EF4-FFF2-40B4-BE49-F238E27FC236}">
                  <a16:creationId xmlns:a16="http://schemas.microsoft.com/office/drawing/2014/main" id="{E817FC34-2773-493D-AD51-E95026269569}"/>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75" name="Oval 128">
              <a:extLst>
                <a:ext uri="{FF2B5EF4-FFF2-40B4-BE49-F238E27FC236}">
                  <a16:creationId xmlns:a16="http://schemas.microsoft.com/office/drawing/2014/main" id="{27E55AAA-E8CA-47C5-AE3F-95ACDBDB2F79}"/>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76" name="Oval 129">
              <a:extLst>
                <a:ext uri="{FF2B5EF4-FFF2-40B4-BE49-F238E27FC236}">
                  <a16:creationId xmlns:a16="http://schemas.microsoft.com/office/drawing/2014/main" id="{6FBFCA60-3FE2-418D-8A63-EC7EC0DCD79A}"/>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77" name="Oval 130">
              <a:extLst>
                <a:ext uri="{FF2B5EF4-FFF2-40B4-BE49-F238E27FC236}">
                  <a16:creationId xmlns:a16="http://schemas.microsoft.com/office/drawing/2014/main" id="{C1C099BA-41CA-4AC4-83D4-476B472FAFB6}"/>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78" name="Oval 131">
              <a:extLst>
                <a:ext uri="{FF2B5EF4-FFF2-40B4-BE49-F238E27FC236}">
                  <a16:creationId xmlns:a16="http://schemas.microsoft.com/office/drawing/2014/main" id="{3DB14118-013E-41CE-8B6A-BC2B1E5D66B9}"/>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79" name="Oval 132">
              <a:extLst>
                <a:ext uri="{FF2B5EF4-FFF2-40B4-BE49-F238E27FC236}">
                  <a16:creationId xmlns:a16="http://schemas.microsoft.com/office/drawing/2014/main" id="{66797219-CD90-44F5-A0C4-D78A009522AA}"/>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0" name="Oval 133">
              <a:extLst>
                <a:ext uri="{FF2B5EF4-FFF2-40B4-BE49-F238E27FC236}">
                  <a16:creationId xmlns:a16="http://schemas.microsoft.com/office/drawing/2014/main" id="{76CE65D2-9DBB-4908-BD44-809470399BA2}"/>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1" name="Oval 134">
              <a:extLst>
                <a:ext uri="{FF2B5EF4-FFF2-40B4-BE49-F238E27FC236}">
                  <a16:creationId xmlns:a16="http://schemas.microsoft.com/office/drawing/2014/main" id="{BCCC508D-691B-4FD8-B893-24E38B8EE7DC}"/>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2" name="Oval 135">
              <a:extLst>
                <a:ext uri="{FF2B5EF4-FFF2-40B4-BE49-F238E27FC236}">
                  <a16:creationId xmlns:a16="http://schemas.microsoft.com/office/drawing/2014/main" id="{7CC0F16F-E0D9-4B52-966B-F3E45F3C4E22}"/>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3" name="Oval 136">
              <a:extLst>
                <a:ext uri="{FF2B5EF4-FFF2-40B4-BE49-F238E27FC236}">
                  <a16:creationId xmlns:a16="http://schemas.microsoft.com/office/drawing/2014/main" id="{482F6C33-457A-48C0-9F9A-E5B4973F074F}"/>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4" name="Oval 137">
              <a:extLst>
                <a:ext uri="{FF2B5EF4-FFF2-40B4-BE49-F238E27FC236}">
                  <a16:creationId xmlns:a16="http://schemas.microsoft.com/office/drawing/2014/main" id="{8E6504DF-9148-4874-BEE4-FB785B938F23}"/>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5" name="Oval 138">
              <a:extLst>
                <a:ext uri="{FF2B5EF4-FFF2-40B4-BE49-F238E27FC236}">
                  <a16:creationId xmlns:a16="http://schemas.microsoft.com/office/drawing/2014/main" id="{B38C004D-45FF-42D7-ADDA-FCB7AA1CEC80}"/>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6" name="Oval 139">
              <a:extLst>
                <a:ext uri="{FF2B5EF4-FFF2-40B4-BE49-F238E27FC236}">
                  <a16:creationId xmlns:a16="http://schemas.microsoft.com/office/drawing/2014/main" id="{8E7580EF-FF5B-4512-AE1C-E4A98882298C}"/>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7" name="Oval 140">
              <a:extLst>
                <a:ext uri="{FF2B5EF4-FFF2-40B4-BE49-F238E27FC236}">
                  <a16:creationId xmlns:a16="http://schemas.microsoft.com/office/drawing/2014/main" id="{5C9378CB-ADA1-43D9-8BE5-A4D8EF71E5CA}"/>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8" name="Oval 141">
              <a:extLst>
                <a:ext uri="{FF2B5EF4-FFF2-40B4-BE49-F238E27FC236}">
                  <a16:creationId xmlns:a16="http://schemas.microsoft.com/office/drawing/2014/main" id="{2572B51E-8046-477C-8D76-B5E6BD1CA059}"/>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89" name="Oval 142">
              <a:extLst>
                <a:ext uri="{FF2B5EF4-FFF2-40B4-BE49-F238E27FC236}">
                  <a16:creationId xmlns:a16="http://schemas.microsoft.com/office/drawing/2014/main" id="{CC6FBE90-7F6F-4E64-B72D-69240D7B349D}"/>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0" name="Oval 143">
              <a:extLst>
                <a:ext uri="{FF2B5EF4-FFF2-40B4-BE49-F238E27FC236}">
                  <a16:creationId xmlns:a16="http://schemas.microsoft.com/office/drawing/2014/main" id="{F6039188-D3A7-4675-A389-0B8F76455A5C}"/>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1" name="Oval 144">
              <a:extLst>
                <a:ext uri="{FF2B5EF4-FFF2-40B4-BE49-F238E27FC236}">
                  <a16:creationId xmlns:a16="http://schemas.microsoft.com/office/drawing/2014/main" id="{4D31F1D8-5DFA-46A6-9A6E-55873BFEE084}"/>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2" name="Oval 145">
              <a:extLst>
                <a:ext uri="{FF2B5EF4-FFF2-40B4-BE49-F238E27FC236}">
                  <a16:creationId xmlns:a16="http://schemas.microsoft.com/office/drawing/2014/main" id="{20EF7307-CFF4-47AA-A0F0-CA26D4EE11FC}"/>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3" name="Oval 146">
              <a:extLst>
                <a:ext uri="{FF2B5EF4-FFF2-40B4-BE49-F238E27FC236}">
                  <a16:creationId xmlns:a16="http://schemas.microsoft.com/office/drawing/2014/main" id="{393A4935-1C05-466A-893E-DBBA4B2953C3}"/>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4" name="Oval 147">
              <a:extLst>
                <a:ext uri="{FF2B5EF4-FFF2-40B4-BE49-F238E27FC236}">
                  <a16:creationId xmlns:a16="http://schemas.microsoft.com/office/drawing/2014/main" id="{0D304C98-4473-4BB7-BDED-F4EE2642F4E7}"/>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5" name="Oval 148">
              <a:extLst>
                <a:ext uri="{FF2B5EF4-FFF2-40B4-BE49-F238E27FC236}">
                  <a16:creationId xmlns:a16="http://schemas.microsoft.com/office/drawing/2014/main" id="{1D7F9C6A-D1E3-42BD-951C-A3C449E7D2D3}"/>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6" name="Oval 149">
              <a:extLst>
                <a:ext uri="{FF2B5EF4-FFF2-40B4-BE49-F238E27FC236}">
                  <a16:creationId xmlns:a16="http://schemas.microsoft.com/office/drawing/2014/main" id="{22987EB2-64A7-4001-92E4-ACF5979827E0}"/>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7" name="Oval 150">
              <a:extLst>
                <a:ext uri="{FF2B5EF4-FFF2-40B4-BE49-F238E27FC236}">
                  <a16:creationId xmlns:a16="http://schemas.microsoft.com/office/drawing/2014/main" id="{21CEE9B7-F1FE-4C69-BEAA-BE961FB019DE}"/>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8" name="Oval 151">
              <a:extLst>
                <a:ext uri="{FF2B5EF4-FFF2-40B4-BE49-F238E27FC236}">
                  <a16:creationId xmlns:a16="http://schemas.microsoft.com/office/drawing/2014/main" id="{36076A46-CB1D-4117-AE14-8AC5BD23F6D1}"/>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99" name="Oval 152">
              <a:extLst>
                <a:ext uri="{FF2B5EF4-FFF2-40B4-BE49-F238E27FC236}">
                  <a16:creationId xmlns:a16="http://schemas.microsoft.com/office/drawing/2014/main" id="{91D7A37F-CA92-45B3-ADF9-B54291FC1214}"/>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00" name="Oval 153">
              <a:extLst>
                <a:ext uri="{FF2B5EF4-FFF2-40B4-BE49-F238E27FC236}">
                  <a16:creationId xmlns:a16="http://schemas.microsoft.com/office/drawing/2014/main" id="{839ED9B5-26D6-4B0F-92FC-955E426525DA}"/>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01" name="Oval 154">
              <a:extLst>
                <a:ext uri="{FF2B5EF4-FFF2-40B4-BE49-F238E27FC236}">
                  <a16:creationId xmlns:a16="http://schemas.microsoft.com/office/drawing/2014/main" id="{F2B2DC01-0415-4818-9333-FC171B687F05}"/>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02" name="Oval 155">
              <a:extLst>
                <a:ext uri="{FF2B5EF4-FFF2-40B4-BE49-F238E27FC236}">
                  <a16:creationId xmlns:a16="http://schemas.microsoft.com/office/drawing/2014/main" id="{8BA4A1B3-3373-4B28-8162-9BE86041A70B}"/>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03" name="Oval 156">
              <a:extLst>
                <a:ext uri="{FF2B5EF4-FFF2-40B4-BE49-F238E27FC236}">
                  <a16:creationId xmlns:a16="http://schemas.microsoft.com/office/drawing/2014/main" id="{685CC705-1D11-426E-8EC5-7B01726C22EE}"/>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04" name="Oval 157">
              <a:extLst>
                <a:ext uri="{FF2B5EF4-FFF2-40B4-BE49-F238E27FC236}">
                  <a16:creationId xmlns:a16="http://schemas.microsoft.com/office/drawing/2014/main" id="{40D78256-303A-4C56-9830-F9243023F888}"/>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705" name="Oval 158">
              <a:extLst>
                <a:ext uri="{FF2B5EF4-FFF2-40B4-BE49-F238E27FC236}">
                  <a16:creationId xmlns:a16="http://schemas.microsoft.com/office/drawing/2014/main" id="{C7522BC6-6763-4373-8363-8AE5E3A8659D}"/>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250" name="Group 159">
            <a:extLst>
              <a:ext uri="{FF2B5EF4-FFF2-40B4-BE49-F238E27FC236}">
                <a16:creationId xmlns:a16="http://schemas.microsoft.com/office/drawing/2014/main" id="{8F2BEBE0-9CA7-478C-AA8D-5BF1B4F82309}"/>
              </a:ext>
            </a:extLst>
          </p:cNvPr>
          <p:cNvGrpSpPr>
            <a:grpSpLocks/>
          </p:cNvGrpSpPr>
          <p:nvPr/>
        </p:nvGrpSpPr>
        <p:grpSpPr bwMode="auto">
          <a:xfrm>
            <a:off x="8120945" y="2397126"/>
            <a:ext cx="1919111" cy="1275291"/>
            <a:chOff x="1202" y="1891"/>
            <a:chExt cx="1088" cy="723"/>
          </a:xfrm>
        </p:grpSpPr>
        <p:sp>
          <p:nvSpPr>
            <p:cNvPr id="394634" name="Oval 160">
              <a:extLst>
                <a:ext uri="{FF2B5EF4-FFF2-40B4-BE49-F238E27FC236}">
                  <a16:creationId xmlns:a16="http://schemas.microsoft.com/office/drawing/2014/main" id="{83535E8E-8A3D-4B42-8367-B8B516037A4E}"/>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35" name="Oval 161">
              <a:extLst>
                <a:ext uri="{FF2B5EF4-FFF2-40B4-BE49-F238E27FC236}">
                  <a16:creationId xmlns:a16="http://schemas.microsoft.com/office/drawing/2014/main" id="{910BFDAE-74F4-400E-B928-810432499644}"/>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36" name="Oval 162">
              <a:extLst>
                <a:ext uri="{FF2B5EF4-FFF2-40B4-BE49-F238E27FC236}">
                  <a16:creationId xmlns:a16="http://schemas.microsoft.com/office/drawing/2014/main" id="{E8C0C1AE-6F13-4D30-9518-E6E58CCB8097}"/>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37" name="Oval 163">
              <a:extLst>
                <a:ext uri="{FF2B5EF4-FFF2-40B4-BE49-F238E27FC236}">
                  <a16:creationId xmlns:a16="http://schemas.microsoft.com/office/drawing/2014/main" id="{6DCBC9DE-1D58-48E8-BF7C-D09FC78D8495}"/>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38" name="Oval 164">
              <a:extLst>
                <a:ext uri="{FF2B5EF4-FFF2-40B4-BE49-F238E27FC236}">
                  <a16:creationId xmlns:a16="http://schemas.microsoft.com/office/drawing/2014/main" id="{E8C0FECA-ED74-4244-8748-A69A9365D65A}"/>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39" name="Oval 165">
              <a:extLst>
                <a:ext uri="{FF2B5EF4-FFF2-40B4-BE49-F238E27FC236}">
                  <a16:creationId xmlns:a16="http://schemas.microsoft.com/office/drawing/2014/main" id="{5E6DF420-B6BF-4B72-9405-186BF14FBCA6}"/>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0" name="Oval 166">
              <a:extLst>
                <a:ext uri="{FF2B5EF4-FFF2-40B4-BE49-F238E27FC236}">
                  <a16:creationId xmlns:a16="http://schemas.microsoft.com/office/drawing/2014/main" id="{16615CA9-8797-48D6-A861-59DB99DE4A94}"/>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1" name="Oval 167">
              <a:extLst>
                <a:ext uri="{FF2B5EF4-FFF2-40B4-BE49-F238E27FC236}">
                  <a16:creationId xmlns:a16="http://schemas.microsoft.com/office/drawing/2014/main" id="{53C07151-8046-4A6A-8851-54DC51CBF87B}"/>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2" name="Oval 168">
              <a:extLst>
                <a:ext uri="{FF2B5EF4-FFF2-40B4-BE49-F238E27FC236}">
                  <a16:creationId xmlns:a16="http://schemas.microsoft.com/office/drawing/2014/main" id="{977A9887-B77F-4DD5-B029-7F003D98473F}"/>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3" name="Oval 169">
              <a:extLst>
                <a:ext uri="{FF2B5EF4-FFF2-40B4-BE49-F238E27FC236}">
                  <a16:creationId xmlns:a16="http://schemas.microsoft.com/office/drawing/2014/main" id="{54EE064E-4A7C-422A-8D23-CC593D5DFE70}"/>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4" name="Oval 170">
              <a:extLst>
                <a:ext uri="{FF2B5EF4-FFF2-40B4-BE49-F238E27FC236}">
                  <a16:creationId xmlns:a16="http://schemas.microsoft.com/office/drawing/2014/main" id="{8C3C22BF-14A3-498E-8888-D066306144F7}"/>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5" name="Oval 171">
              <a:extLst>
                <a:ext uri="{FF2B5EF4-FFF2-40B4-BE49-F238E27FC236}">
                  <a16:creationId xmlns:a16="http://schemas.microsoft.com/office/drawing/2014/main" id="{52D7A62B-17E8-4EF6-9CD0-937B2296A452}"/>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6" name="Oval 172">
              <a:extLst>
                <a:ext uri="{FF2B5EF4-FFF2-40B4-BE49-F238E27FC236}">
                  <a16:creationId xmlns:a16="http://schemas.microsoft.com/office/drawing/2014/main" id="{BC8F5454-40BF-494C-A7E3-6EABFF506EE2}"/>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7" name="Oval 173">
              <a:extLst>
                <a:ext uri="{FF2B5EF4-FFF2-40B4-BE49-F238E27FC236}">
                  <a16:creationId xmlns:a16="http://schemas.microsoft.com/office/drawing/2014/main" id="{6F7EE069-4EA3-4B23-A280-6E1DFCC84FCE}"/>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8" name="Oval 174">
              <a:extLst>
                <a:ext uri="{FF2B5EF4-FFF2-40B4-BE49-F238E27FC236}">
                  <a16:creationId xmlns:a16="http://schemas.microsoft.com/office/drawing/2014/main" id="{1590A8AA-4CC0-4D32-84B4-25BF9CAE4C6B}"/>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49" name="Oval 175">
              <a:extLst>
                <a:ext uri="{FF2B5EF4-FFF2-40B4-BE49-F238E27FC236}">
                  <a16:creationId xmlns:a16="http://schemas.microsoft.com/office/drawing/2014/main" id="{95CBF3C1-3C47-400D-AACC-DDE5E1B5BB26}"/>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0" name="Oval 176">
              <a:extLst>
                <a:ext uri="{FF2B5EF4-FFF2-40B4-BE49-F238E27FC236}">
                  <a16:creationId xmlns:a16="http://schemas.microsoft.com/office/drawing/2014/main" id="{3D5FDBF9-9007-4A50-A1D3-F76526BC4E1E}"/>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1" name="Oval 177">
              <a:extLst>
                <a:ext uri="{FF2B5EF4-FFF2-40B4-BE49-F238E27FC236}">
                  <a16:creationId xmlns:a16="http://schemas.microsoft.com/office/drawing/2014/main" id="{D06EE66F-2726-4335-ACB2-303ACEFB762A}"/>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2" name="Oval 178">
              <a:extLst>
                <a:ext uri="{FF2B5EF4-FFF2-40B4-BE49-F238E27FC236}">
                  <a16:creationId xmlns:a16="http://schemas.microsoft.com/office/drawing/2014/main" id="{848D62B1-2627-4B23-B20A-D5A39AE675A4}"/>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3" name="Oval 179">
              <a:extLst>
                <a:ext uri="{FF2B5EF4-FFF2-40B4-BE49-F238E27FC236}">
                  <a16:creationId xmlns:a16="http://schemas.microsoft.com/office/drawing/2014/main" id="{A0982917-A62F-4C9A-B755-C3987EB7D060}"/>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4" name="Oval 180">
              <a:extLst>
                <a:ext uri="{FF2B5EF4-FFF2-40B4-BE49-F238E27FC236}">
                  <a16:creationId xmlns:a16="http://schemas.microsoft.com/office/drawing/2014/main" id="{5477650C-364B-4AAA-AFB2-FC70F14C6C17}"/>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5" name="Oval 181">
              <a:extLst>
                <a:ext uri="{FF2B5EF4-FFF2-40B4-BE49-F238E27FC236}">
                  <a16:creationId xmlns:a16="http://schemas.microsoft.com/office/drawing/2014/main" id="{8D364999-AE62-45CA-84A4-4832958585B9}"/>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6" name="Oval 182">
              <a:extLst>
                <a:ext uri="{FF2B5EF4-FFF2-40B4-BE49-F238E27FC236}">
                  <a16:creationId xmlns:a16="http://schemas.microsoft.com/office/drawing/2014/main" id="{3DF09914-EC11-46AF-A340-F8150D1E51FA}"/>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7" name="Oval 183">
              <a:extLst>
                <a:ext uri="{FF2B5EF4-FFF2-40B4-BE49-F238E27FC236}">
                  <a16:creationId xmlns:a16="http://schemas.microsoft.com/office/drawing/2014/main" id="{912F845A-9FA7-486F-8587-E1CAA54F7AA7}"/>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8" name="Oval 184">
              <a:extLst>
                <a:ext uri="{FF2B5EF4-FFF2-40B4-BE49-F238E27FC236}">
                  <a16:creationId xmlns:a16="http://schemas.microsoft.com/office/drawing/2014/main" id="{B49A4C60-B4F1-4339-9907-C72E787AD31A}"/>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59" name="Oval 185">
              <a:extLst>
                <a:ext uri="{FF2B5EF4-FFF2-40B4-BE49-F238E27FC236}">
                  <a16:creationId xmlns:a16="http://schemas.microsoft.com/office/drawing/2014/main" id="{E4F8FD16-DA80-4C88-BA3B-31779BEF511E}"/>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0" name="Oval 186">
              <a:extLst>
                <a:ext uri="{FF2B5EF4-FFF2-40B4-BE49-F238E27FC236}">
                  <a16:creationId xmlns:a16="http://schemas.microsoft.com/office/drawing/2014/main" id="{C2F71127-ED31-4576-8AE6-F333B60A4B50}"/>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1" name="Oval 187">
              <a:extLst>
                <a:ext uri="{FF2B5EF4-FFF2-40B4-BE49-F238E27FC236}">
                  <a16:creationId xmlns:a16="http://schemas.microsoft.com/office/drawing/2014/main" id="{9760D75C-D973-48CD-A490-2B351EE66221}"/>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2" name="Oval 188">
              <a:extLst>
                <a:ext uri="{FF2B5EF4-FFF2-40B4-BE49-F238E27FC236}">
                  <a16:creationId xmlns:a16="http://schemas.microsoft.com/office/drawing/2014/main" id="{2DADE0A0-B23F-4C03-8E0B-C69D67E4FA43}"/>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3" name="Oval 189">
              <a:extLst>
                <a:ext uri="{FF2B5EF4-FFF2-40B4-BE49-F238E27FC236}">
                  <a16:creationId xmlns:a16="http://schemas.microsoft.com/office/drawing/2014/main" id="{5A415251-BABB-470F-B2CD-2513C7E6BD07}"/>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4" name="Oval 190">
              <a:extLst>
                <a:ext uri="{FF2B5EF4-FFF2-40B4-BE49-F238E27FC236}">
                  <a16:creationId xmlns:a16="http://schemas.microsoft.com/office/drawing/2014/main" id="{D573B7CD-0756-40EE-AA5C-CC863626E087}"/>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5" name="Oval 191">
              <a:extLst>
                <a:ext uri="{FF2B5EF4-FFF2-40B4-BE49-F238E27FC236}">
                  <a16:creationId xmlns:a16="http://schemas.microsoft.com/office/drawing/2014/main" id="{DE14B33A-5605-4043-AABC-5DB4D2570B36}"/>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6" name="Oval 192">
              <a:extLst>
                <a:ext uri="{FF2B5EF4-FFF2-40B4-BE49-F238E27FC236}">
                  <a16:creationId xmlns:a16="http://schemas.microsoft.com/office/drawing/2014/main" id="{D6178B75-226A-48FF-A924-B64E92517967}"/>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7" name="Oval 193">
              <a:extLst>
                <a:ext uri="{FF2B5EF4-FFF2-40B4-BE49-F238E27FC236}">
                  <a16:creationId xmlns:a16="http://schemas.microsoft.com/office/drawing/2014/main" id="{FD6BD1E6-BF11-4420-916F-03E5D2AFD2A7}"/>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8" name="Oval 194">
              <a:extLst>
                <a:ext uri="{FF2B5EF4-FFF2-40B4-BE49-F238E27FC236}">
                  <a16:creationId xmlns:a16="http://schemas.microsoft.com/office/drawing/2014/main" id="{B98D90B2-8C4D-499B-9AF0-F4EA3267FD7F}"/>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69" name="Oval 195">
              <a:extLst>
                <a:ext uri="{FF2B5EF4-FFF2-40B4-BE49-F238E27FC236}">
                  <a16:creationId xmlns:a16="http://schemas.microsoft.com/office/drawing/2014/main" id="{4CA0A732-0DB7-4168-9237-C6A55AE4414C}"/>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251" name="Group 196">
            <a:extLst>
              <a:ext uri="{FF2B5EF4-FFF2-40B4-BE49-F238E27FC236}">
                <a16:creationId xmlns:a16="http://schemas.microsoft.com/office/drawing/2014/main" id="{06B0E7E4-A920-4370-BACF-FC46638D1D4E}"/>
              </a:ext>
            </a:extLst>
          </p:cNvPr>
          <p:cNvGrpSpPr>
            <a:grpSpLocks/>
          </p:cNvGrpSpPr>
          <p:nvPr/>
        </p:nvGrpSpPr>
        <p:grpSpPr bwMode="auto">
          <a:xfrm>
            <a:off x="7965722" y="1705681"/>
            <a:ext cx="1919111" cy="1275291"/>
            <a:chOff x="1202" y="1891"/>
            <a:chExt cx="1088" cy="723"/>
          </a:xfrm>
        </p:grpSpPr>
        <p:sp>
          <p:nvSpPr>
            <p:cNvPr id="394598" name="Oval 197">
              <a:extLst>
                <a:ext uri="{FF2B5EF4-FFF2-40B4-BE49-F238E27FC236}">
                  <a16:creationId xmlns:a16="http://schemas.microsoft.com/office/drawing/2014/main" id="{6C4F06BC-4DFB-4EB6-9E3B-7200000E3B07}"/>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99" name="Oval 198">
              <a:extLst>
                <a:ext uri="{FF2B5EF4-FFF2-40B4-BE49-F238E27FC236}">
                  <a16:creationId xmlns:a16="http://schemas.microsoft.com/office/drawing/2014/main" id="{60891E36-D0F3-4EB9-8FC9-C68408530703}"/>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0" name="Oval 199">
              <a:extLst>
                <a:ext uri="{FF2B5EF4-FFF2-40B4-BE49-F238E27FC236}">
                  <a16:creationId xmlns:a16="http://schemas.microsoft.com/office/drawing/2014/main" id="{AA06E6EC-8DCB-4DA9-84C9-08D47C10A4AE}"/>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1" name="Oval 200">
              <a:extLst>
                <a:ext uri="{FF2B5EF4-FFF2-40B4-BE49-F238E27FC236}">
                  <a16:creationId xmlns:a16="http://schemas.microsoft.com/office/drawing/2014/main" id="{A5A4ACEC-AF87-4DB6-A343-972D40905D56}"/>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2" name="Oval 201">
              <a:extLst>
                <a:ext uri="{FF2B5EF4-FFF2-40B4-BE49-F238E27FC236}">
                  <a16:creationId xmlns:a16="http://schemas.microsoft.com/office/drawing/2014/main" id="{966A7075-B942-47E4-90CC-8ECF1658B9F3}"/>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3" name="Oval 202">
              <a:extLst>
                <a:ext uri="{FF2B5EF4-FFF2-40B4-BE49-F238E27FC236}">
                  <a16:creationId xmlns:a16="http://schemas.microsoft.com/office/drawing/2014/main" id="{A6E9B670-B9B1-459D-854E-97038A560B63}"/>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4" name="Oval 203">
              <a:extLst>
                <a:ext uri="{FF2B5EF4-FFF2-40B4-BE49-F238E27FC236}">
                  <a16:creationId xmlns:a16="http://schemas.microsoft.com/office/drawing/2014/main" id="{7C786011-8A6E-44BB-B8D3-7FB00ABEE93C}"/>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5" name="Oval 204">
              <a:extLst>
                <a:ext uri="{FF2B5EF4-FFF2-40B4-BE49-F238E27FC236}">
                  <a16:creationId xmlns:a16="http://schemas.microsoft.com/office/drawing/2014/main" id="{ABA69E4F-85EA-40C0-AEC4-996ED1BA5152}"/>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6" name="Oval 205">
              <a:extLst>
                <a:ext uri="{FF2B5EF4-FFF2-40B4-BE49-F238E27FC236}">
                  <a16:creationId xmlns:a16="http://schemas.microsoft.com/office/drawing/2014/main" id="{81E1089E-FA05-45AF-9F95-F5DA9F1775A5}"/>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7" name="Oval 206">
              <a:extLst>
                <a:ext uri="{FF2B5EF4-FFF2-40B4-BE49-F238E27FC236}">
                  <a16:creationId xmlns:a16="http://schemas.microsoft.com/office/drawing/2014/main" id="{C61795DA-3647-4337-A5A1-72736FE62370}"/>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8" name="Oval 207">
              <a:extLst>
                <a:ext uri="{FF2B5EF4-FFF2-40B4-BE49-F238E27FC236}">
                  <a16:creationId xmlns:a16="http://schemas.microsoft.com/office/drawing/2014/main" id="{F96AA4C5-0FAF-4F95-8F52-D5B748A55D47}"/>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09" name="Oval 208">
              <a:extLst>
                <a:ext uri="{FF2B5EF4-FFF2-40B4-BE49-F238E27FC236}">
                  <a16:creationId xmlns:a16="http://schemas.microsoft.com/office/drawing/2014/main" id="{4DDA999D-46EF-4DED-BEE2-9D46DE929316}"/>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0" name="Oval 209">
              <a:extLst>
                <a:ext uri="{FF2B5EF4-FFF2-40B4-BE49-F238E27FC236}">
                  <a16:creationId xmlns:a16="http://schemas.microsoft.com/office/drawing/2014/main" id="{0EC8A7C6-B53F-4DB4-8F1A-2D028B35972E}"/>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1" name="Oval 210">
              <a:extLst>
                <a:ext uri="{FF2B5EF4-FFF2-40B4-BE49-F238E27FC236}">
                  <a16:creationId xmlns:a16="http://schemas.microsoft.com/office/drawing/2014/main" id="{89E590F0-96E6-4742-9CE5-3CE341064A74}"/>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2" name="Oval 211">
              <a:extLst>
                <a:ext uri="{FF2B5EF4-FFF2-40B4-BE49-F238E27FC236}">
                  <a16:creationId xmlns:a16="http://schemas.microsoft.com/office/drawing/2014/main" id="{AF8C5AB5-C9A3-492A-84B7-6A791CA4BDD7}"/>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3" name="Oval 212">
              <a:extLst>
                <a:ext uri="{FF2B5EF4-FFF2-40B4-BE49-F238E27FC236}">
                  <a16:creationId xmlns:a16="http://schemas.microsoft.com/office/drawing/2014/main" id="{90742AD9-57B2-4F81-B0CB-403A18E94206}"/>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4" name="Oval 213">
              <a:extLst>
                <a:ext uri="{FF2B5EF4-FFF2-40B4-BE49-F238E27FC236}">
                  <a16:creationId xmlns:a16="http://schemas.microsoft.com/office/drawing/2014/main" id="{13DC23E9-B8BC-48CB-84AC-F5504329D8AB}"/>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5" name="Oval 214">
              <a:extLst>
                <a:ext uri="{FF2B5EF4-FFF2-40B4-BE49-F238E27FC236}">
                  <a16:creationId xmlns:a16="http://schemas.microsoft.com/office/drawing/2014/main" id="{2B0889AC-ABD5-44A7-8675-E62180C54553}"/>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6" name="Oval 215">
              <a:extLst>
                <a:ext uri="{FF2B5EF4-FFF2-40B4-BE49-F238E27FC236}">
                  <a16:creationId xmlns:a16="http://schemas.microsoft.com/office/drawing/2014/main" id="{96025C96-983E-4863-B688-6C2BA8A3E145}"/>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7" name="Oval 216">
              <a:extLst>
                <a:ext uri="{FF2B5EF4-FFF2-40B4-BE49-F238E27FC236}">
                  <a16:creationId xmlns:a16="http://schemas.microsoft.com/office/drawing/2014/main" id="{BF3F8A04-329F-4F2A-887F-7B3BEDC2F041}"/>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8" name="Oval 217">
              <a:extLst>
                <a:ext uri="{FF2B5EF4-FFF2-40B4-BE49-F238E27FC236}">
                  <a16:creationId xmlns:a16="http://schemas.microsoft.com/office/drawing/2014/main" id="{41624B6A-2D3B-4F97-8FA0-A9382CC23163}"/>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19" name="Oval 218">
              <a:extLst>
                <a:ext uri="{FF2B5EF4-FFF2-40B4-BE49-F238E27FC236}">
                  <a16:creationId xmlns:a16="http://schemas.microsoft.com/office/drawing/2014/main" id="{3DFCEA54-C48E-4E88-8F4A-A162B65D5A6C}"/>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0" name="Oval 219">
              <a:extLst>
                <a:ext uri="{FF2B5EF4-FFF2-40B4-BE49-F238E27FC236}">
                  <a16:creationId xmlns:a16="http://schemas.microsoft.com/office/drawing/2014/main" id="{72BDC3BB-9F05-429D-B368-5E3161CE4FFB}"/>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1" name="Oval 220">
              <a:extLst>
                <a:ext uri="{FF2B5EF4-FFF2-40B4-BE49-F238E27FC236}">
                  <a16:creationId xmlns:a16="http://schemas.microsoft.com/office/drawing/2014/main" id="{B3DB36EB-039C-4194-AA4C-4516963F9259}"/>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2" name="Oval 221">
              <a:extLst>
                <a:ext uri="{FF2B5EF4-FFF2-40B4-BE49-F238E27FC236}">
                  <a16:creationId xmlns:a16="http://schemas.microsoft.com/office/drawing/2014/main" id="{83801A96-1456-4E73-A732-5CB603E92B42}"/>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3" name="Oval 222">
              <a:extLst>
                <a:ext uri="{FF2B5EF4-FFF2-40B4-BE49-F238E27FC236}">
                  <a16:creationId xmlns:a16="http://schemas.microsoft.com/office/drawing/2014/main" id="{3429B779-9FBC-42AF-80BC-E4CF025F07E7}"/>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4" name="Oval 223">
              <a:extLst>
                <a:ext uri="{FF2B5EF4-FFF2-40B4-BE49-F238E27FC236}">
                  <a16:creationId xmlns:a16="http://schemas.microsoft.com/office/drawing/2014/main" id="{508FBF48-697D-4408-B835-D89FCFB5360C}"/>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5" name="Oval 224">
              <a:extLst>
                <a:ext uri="{FF2B5EF4-FFF2-40B4-BE49-F238E27FC236}">
                  <a16:creationId xmlns:a16="http://schemas.microsoft.com/office/drawing/2014/main" id="{C7826338-CFFB-4EB3-80C8-A9BF15156FCC}"/>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6" name="Oval 225">
              <a:extLst>
                <a:ext uri="{FF2B5EF4-FFF2-40B4-BE49-F238E27FC236}">
                  <a16:creationId xmlns:a16="http://schemas.microsoft.com/office/drawing/2014/main" id="{51207E95-364C-453D-876F-B19028925937}"/>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7" name="Oval 226">
              <a:extLst>
                <a:ext uri="{FF2B5EF4-FFF2-40B4-BE49-F238E27FC236}">
                  <a16:creationId xmlns:a16="http://schemas.microsoft.com/office/drawing/2014/main" id="{0757C1FB-041E-48EC-B4E6-2F4044F22651}"/>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8" name="Oval 227">
              <a:extLst>
                <a:ext uri="{FF2B5EF4-FFF2-40B4-BE49-F238E27FC236}">
                  <a16:creationId xmlns:a16="http://schemas.microsoft.com/office/drawing/2014/main" id="{3DB3A4C0-512C-4B33-A511-252C699A26EA}"/>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29" name="Oval 228">
              <a:extLst>
                <a:ext uri="{FF2B5EF4-FFF2-40B4-BE49-F238E27FC236}">
                  <a16:creationId xmlns:a16="http://schemas.microsoft.com/office/drawing/2014/main" id="{D34420E9-A676-4C24-9D8B-524D6CE76F72}"/>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30" name="Oval 229">
              <a:extLst>
                <a:ext uri="{FF2B5EF4-FFF2-40B4-BE49-F238E27FC236}">
                  <a16:creationId xmlns:a16="http://schemas.microsoft.com/office/drawing/2014/main" id="{913DBE22-DED4-4214-B907-2946B23DB90B}"/>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31" name="Oval 230">
              <a:extLst>
                <a:ext uri="{FF2B5EF4-FFF2-40B4-BE49-F238E27FC236}">
                  <a16:creationId xmlns:a16="http://schemas.microsoft.com/office/drawing/2014/main" id="{3C30C4C9-9F74-4814-B443-EEBB3F003A5C}"/>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32" name="Oval 231">
              <a:extLst>
                <a:ext uri="{FF2B5EF4-FFF2-40B4-BE49-F238E27FC236}">
                  <a16:creationId xmlns:a16="http://schemas.microsoft.com/office/drawing/2014/main" id="{919362CF-D0D8-4B4B-9D93-B6410F1010DE}"/>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633" name="Oval 232">
              <a:extLst>
                <a:ext uri="{FF2B5EF4-FFF2-40B4-BE49-F238E27FC236}">
                  <a16:creationId xmlns:a16="http://schemas.microsoft.com/office/drawing/2014/main" id="{E09A1A6B-7500-4210-978A-F91532D3CAF9}"/>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sp>
        <p:nvSpPr>
          <p:cNvPr id="1687067" name="AutoShape 539">
            <a:extLst>
              <a:ext uri="{FF2B5EF4-FFF2-40B4-BE49-F238E27FC236}">
                <a16:creationId xmlns:a16="http://schemas.microsoft.com/office/drawing/2014/main" id="{A7F08915-CC5B-4884-81CC-3A14278F629A}"/>
              </a:ext>
            </a:extLst>
          </p:cNvPr>
          <p:cNvSpPr>
            <a:spLocks noChangeArrowheads="1"/>
          </p:cNvSpPr>
          <p:nvPr/>
        </p:nvSpPr>
        <p:spPr bwMode="auto">
          <a:xfrm>
            <a:off x="1319389" y="6450542"/>
            <a:ext cx="3758848" cy="994833"/>
          </a:xfrm>
          <a:prstGeom prst="cloudCallout">
            <a:avLst>
              <a:gd name="adj1" fmla="val -48264"/>
              <a:gd name="adj2" fmla="val -80560"/>
            </a:avLst>
          </a:prstGeom>
          <a:solidFill>
            <a:schemeClr val="bg1"/>
          </a:solidFill>
          <a:ln w="38100">
            <a:solidFill>
              <a:srgbClr val="990033"/>
            </a:solidFill>
            <a:round/>
            <a:headEnd/>
            <a:tailEnd/>
          </a:ln>
        </p:spPr>
        <p:txBody>
          <a:bodyPr lIns="102306" tIns="51153" rIns="102306" bIns="51153"/>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a:spcBef>
                <a:spcPct val="30000"/>
              </a:spcBef>
              <a:buSzPct val="80000"/>
              <a:buFont typeface="Symbol" panose="05050102010706020507" pitchFamily="18" charset="2"/>
              <a:buNone/>
            </a:pPr>
            <a:r>
              <a:rPr lang="nl-BE" altLang="fr-FR" sz="2000" dirty="0">
                <a:solidFill>
                  <a:srgbClr val="990033"/>
                </a:solidFill>
                <a:latin typeface="Tahoma" panose="020B0604030504040204" pitchFamily="34" charset="0"/>
              </a:rPr>
              <a:t>Maar misschien is dit de realiteit</a:t>
            </a:r>
          </a:p>
        </p:txBody>
      </p:sp>
      <p:sp>
        <p:nvSpPr>
          <p:cNvPr id="394253" name="Rectangle 540">
            <a:extLst>
              <a:ext uri="{FF2B5EF4-FFF2-40B4-BE49-F238E27FC236}">
                <a16:creationId xmlns:a16="http://schemas.microsoft.com/office/drawing/2014/main" id="{4D52D382-708D-4B15-BF24-7A60E8F1A50A}"/>
              </a:ext>
            </a:extLst>
          </p:cNvPr>
          <p:cNvSpPr>
            <a:spLocks noChangeArrowheads="1"/>
          </p:cNvSpPr>
          <p:nvPr/>
        </p:nvSpPr>
        <p:spPr bwMode="auto">
          <a:xfrm>
            <a:off x="2085438" y="2146497"/>
            <a:ext cx="1310570" cy="1025858"/>
          </a:xfrm>
          <a:prstGeom prst="rect">
            <a:avLst/>
          </a:prstGeom>
          <a:solidFill>
            <a:srgbClr val="990033"/>
          </a:solidFill>
          <a:ln>
            <a:noFill/>
          </a:ln>
          <a:extLst>
            <a:ext uri="{91240B29-F687-4F45-9708-019B960494DF}">
              <a14:hiddenLine xmlns:a14="http://schemas.microsoft.com/office/drawing/2010/main" w="9525">
                <a:solidFill>
                  <a:srgbClr val="000000"/>
                </a:solidFill>
                <a:miter lim="800000"/>
                <a:headEnd/>
                <a:tailEnd/>
              </a14:hiddenLine>
            </a:ext>
          </a:extLst>
        </p:spPr>
        <p:txBody>
          <a:bodyPr tIns="0" bIns="0">
            <a:spAutoFit/>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r>
              <a:rPr lang="nl-BE" altLang="fr-FR" sz="2222" dirty="0">
                <a:solidFill>
                  <a:schemeClr val="bg1"/>
                </a:solidFill>
              </a:rPr>
              <a:t>Groot aantal fouten</a:t>
            </a:r>
          </a:p>
        </p:txBody>
      </p:sp>
      <p:grpSp>
        <p:nvGrpSpPr>
          <p:cNvPr id="1686762" name="Group 234">
            <a:extLst>
              <a:ext uri="{FF2B5EF4-FFF2-40B4-BE49-F238E27FC236}">
                <a16:creationId xmlns:a16="http://schemas.microsoft.com/office/drawing/2014/main" id="{5DFAAC7F-ADA2-44EF-813E-594AFD95192E}"/>
              </a:ext>
            </a:extLst>
          </p:cNvPr>
          <p:cNvGrpSpPr>
            <a:grpSpLocks/>
          </p:cNvGrpSpPr>
          <p:nvPr/>
        </p:nvGrpSpPr>
        <p:grpSpPr bwMode="auto">
          <a:xfrm>
            <a:off x="760237" y="1250598"/>
            <a:ext cx="8357306" cy="5214056"/>
            <a:chOff x="383" y="1216"/>
            <a:chExt cx="4738" cy="2956"/>
          </a:xfrm>
        </p:grpSpPr>
        <p:grpSp>
          <p:nvGrpSpPr>
            <p:cNvPr id="394295" name="Group 235">
              <a:extLst>
                <a:ext uri="{FF2B5EF4-FFF2-40B4-BE49-F238E27FC236}">
                  <a16:creationId xmlns:a16="http://schemas.microsoft.com/office/drawing/2014/main" id="{F788331B-5E62-4A28-81EB-53439D786AF7}"/>
                </a:ext>
              </a:extLst>
            </p:cNvPr>
            <p:cNvGrpSpPr>
              <a:grpSpLocks/>
            </p:cNvGrpSpPr>
            <p:nvPr/>
          </p:nvGrpSpPr>
          <p:grpSpPr bwMode="auto">
            <a:xfrm>
              <a:off x="2608" y="1434"/>
              <a:ext cx="635" cy="2738"/>
              <a:chOff x="2608" y="1434"/>
              <a:chExt cx="635" cy="2738"/>
            </a:xfrm>
          </p:grpSpPr>
          <p:sp>
            <p:nvSpPr>
              <p:cNvPr id="394595" name="Rectangle 237">
                <a:extLst>
                  <a:ext uri="{FF2B5EF4-FFF2-40B4-BE49-F238E27FC236}">
                    <a16:creationId xmlns:a16="http://schemas.microsoft.com/office/drawing/2014/main" id="{09813ADC-215F-4287-A4C2-DFF540773A21}"/>
                  </a:ext>
                </a:extLst>
              </p:cNvPr>
              <p:cNvSpPr>
                <a:spLocks noChangeArrowheads="1"/>
              </p:cNvSpPr>
              <p:nvPr/>
            </p:nvSpPr>
            <p:spPr bwMode="auto">
              <a:xfrm>
                <a:off x="2608" y="1434"/>
                <a:ext cx="623" cy="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a:lstStyle>
                <a:lvl1pPr marL="342900" indent="-342900">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spcBef>
                    <a:spcPct val="25000"/>
                  </a:spcBef>
                  <a:buFont typeface="Wingdings" panose="05000000000000000000" pitchFamily="2" charset="2"/>
                  <a:buNone/>
                </a:pPr>
                <a:r>
                  <a:rPr lang="en-GB" altLang="fr-FR" sz="2222" dirty="0">
                    <a:solidFill>
                      <a:schemeClr val="accent2"/>
                    </a:solidFill>
                  </a:rPr>
                  <a:t>Hoog</a:t>
                </a:r>
              </a:p>
            </p:txBody>
          </p:sp>
          <p:sp>
            <p:nvSpPr>
              <p:cNvPr id="394596" name="Rectangle 238">
                <a:extLst>
                  <a:ext uri="{FF2B5EF4-FFF2-40B4-BE49-F238E27FC236}">
                    <a16:creationId xmlns:a16="http://schemas.microsoft.com/office/drawing/2014/main" id="{957DF886-51A7-477A-A5B2-C573272E36D8}"/>
                  </a:ext>
                </a:extLst>
              </p:cNvPr>
              <p:cNvSpPr>
                <a:spLocks noChangeArrowheads="1"/>
              </p:cNvSpPr>
              <p:nvPr/>
            </p:nvSpPr>
            <p:spPr bwMode="auto">
              <a:xfrm>
                <a:off x="2620" y="3974"/>
                <a:ext cx="623" cy="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a:lstStyle>
                <a:lvl1pPr marL="342900" indent="-342900">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spcBef>
                    <a:spcPct val="25000"/>
                  </a:spcBef>
                  <a:buFont typeface="Wingdings" panose="05000000000000000000" pitchFamily="2" charset="2"/>
                  <a:buNone/>
                </a:pPr>
                <a:r>
                  <a:rPr lang="nl-BE" altLang="fr-FR" sz="2222" dirty="0">
                    <a:solidFill>
                      <a:schemeClr val="accent2"/>
                    </a:solidFill>
                  </a:rPr>
                  <a:t>Laag</a:t>
                </a:r>
              </a:p>
            </p:txBody>
          </p:sp>
          <p:sp>
            <p:nvSpPr>
              <p:cNvPr id="394597" name="Line 236">
                <a:extLst>
                  <a:ext uri="{FF2B5EF4-FFF2-40B4-BE49-F238E27FC236}">
                    <a16:creationId xmlns:a16="http://schemas.microsoft.com/office/drawing/2014/main" id="{AD799DF3-ACFB-4B51-8410-F1F7403CEAB4}"/>
                  </a:ext>
                </a:extLst>
              </p:cNvPr>
              <p:cNvSpPr>
                <a:spLocks noChangeShapeType="1"/>
              </p:cNvSpPr>
              <p:nvPr/>
            </p:nvSpPr>
            <p:spPr bwMode="auto">
              <a:xfrm>
                <a:off x="3152" y="1480"/>
                <a:ext cx="0" cy="2676"/>
              </a:xfrm>
              <a:prstGeom prst="line">
                <a:avLst/>
              </a:prstGeom>
              <a:noFill/>
              <a:ln w="5715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lIns="102306" tIns="51153" rIns="102306" bIns="51153"/>
              <a:lstStyle/>
              <a:p>
                <a:endParaRPr lang="nl-BE" sz="2000"/>
              </a:p>
            </p:txBody>
          </p:sp>
        </p:grpSp>
        <p:grpSp>
          <p:nvGrpSpPr>
            <p:cNvPr id="394296" name="Group 239">
              <a:extLst>
                <a:ext uri="{FF2B5EF4-FFF2-40B4-BE49-F238E27FC236}">
                  <a16:creationId xmlns:a16="http://schemas.microsoft.com/office/drawing/2014/main" id="{D80A356D-14C8-4E20-8451-3A39DDCC096F}"/>
                </a:ext>
              </a:extLst>
            </p:cNvPr>
            <p:cNvGrpSpPr>
              <a:grpSpLocks/>
            </p:cNvGrpSpPr>
            <p:nvPr/>
          </p:nvGrpSpPr>
          <p:grpSpPr bwMode="auto">
            <a:xfrm>
              <a:off x="928" y="3227"/>
              <a:ext cx="1088" cy="723"/>
              <a:chOff x="1202" y="1891"/>
              <a:chExt cx="1088" cy="723"/>
            </a:xfrm>
          </p:grpSpPr>
          <p:sp>
            <p:nvSpPr>
              <p:cNvPr id="394559" name="Oval 240">
                <a:extLst>
                  <a:ext uri="{FF2B5EF4-FFF2-40B4-BE49-F238E27FC236}">
                    <a16:creationId xmlns:a16="http://schemas.microsoft.com/office/drawing/2014/main" id="{9F9A7FCC-ADBB-4EF6-93A6-12B9B04D6C8A}"/>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0" name="Oval 241">
                <a:extLst>
                  <a:ext uri="{FF2B5EF4-FFF2-40B4-BE49-F238E27FC236}">
                    <a16:creationId xmlns:a16="http://schemas.microsoft.com/office/drawing/2014/main" id="{3A7D1ED1-90DC-450E-808F-048E033E337A}"/>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1" name="Oval 242">
                <a:extLst>
                  <a:ext uri="{FF2B5EF4-FFF2-40B4-BE49-F238E27FC236}">
                    <a16:creationId xmlns:a16="http://schemas.microsoft.com/office/drawing/2014/main" id="{CBDD439E-C9FE-4A4B-9872-C8FC5BA6FBC4}"/>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2" name="Oval 243">
                <a:extLst>
                  <a:ext uri="{FF2B5EF4-FFF2-40B4-BE49-F238E27FC236}">
                    <a16:creationId xmlns:a16="http://schemas.microsoft.com/office/drawing/2014/main" id="{EBB1DB43-0E90-496F-BA0F-5F3867E4E43C}"/>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3" name="Oval 244">
                <a:extLst>
                  <a:ext uri="{FF2B5EF4-FFF2-40B4-BE49-F238E27FC236}">
                    <a16:creationId xmlns:a16="http://schemas.microsoft.com/office/drawing/2014/main" id="{C4B816C7-77C3-41F3-B8A1-54C6A9F6EAA5}"/>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4" name="Oval 245">
                <a:extLst>
                  <a:ext uri="{FF2B5EF4-FFF2-40B4-BE49-F238E27FC236}">
                    <a16:creationId xmlns:a16="http://schemas.microsoft.com/office/drawing/2014/main" id="{E81E4D3D-96E1-48F1-8836-85714167425D}"/>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5" name="Oval 246">
                <a:extLst>
                  <a:ext uri="{FF2B5EF4-FFF2-40B4-BE49-F238E27FC236}">
                    <a16:creationId xmlns:a16="http://schemas.microsoft.com/office/drawing/2014/main" id="{79C173A2-1759-4375-8880-1CCEFC5FB3EC}"/>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6" name="Oval 247">
                <a:extLst>
                  <a:ext uri="{FF2B5EF4-FFF2-40B4-BE49-F238E27FC236}">
                    <a16:creationId xmlns:a16="http://schemas.microsoft.com/office/drawing/2014/main" id="{CB4E9EF5-AEAF-4313-86E9-0ED9A9B6D251}"/>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7" name="Oval 248">
                <a:extLst>
                  <a:ext uri="{FF2B5EF4-FFF2-40B4-BE49-F238E27FC236}">
                    <a16:creationId xmlns:a16="http://schemas.microsoft.com/office/drawing/2014/main" id="{7DA00530-90FB-49EE-93EB-A95AECA71997}"/>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8" name="Oval 249">
                <a:extLst>
                  <a:ext uri="{FF2B5EF4-FFF2-40B4-BE49-F238E27FC236}">
                    <a16:creationId xmlns:a16="http://schemas.microsoft.com/office/drawing/2014/main" id="{3EE9570E-1101-4B73-B4B4-BE965681DBDA}"/>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69" name="Oval 250">
                <a:extLst>
                  <a:ext uri="{FF2B5EF4-FFF2-40B4-BE49-F238E27FC236}">
                    <a16:creationId xmlns:a16="http://schemas.microsoft.com/office/drawing/2014/main" id="{C5299595-9921-457D-A3EA-6EC08CEAF516}"/>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0" name="Oval 251">
                <a:extLst>
                  <a:ext uri="{FF2B5EF4-FFF2-40B4-BE49-F238E27FC236}">
                    <a16:creationId xmlns:a16="http://schemas.microsoft.com/office/drawing/2014/main" id="{B722A74F-75F2-4811-A722-13E8D1E5362E}"/>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1" name="Oval 252">
                <a:extLst>
                  <a:ext uri="{FF2B5EF4-FFF2-40B4-BE49-F238E27FC236}">
                    <a16:creationId xmlns:a16="http://schemas.microsoft.com/office/drawing/2014/main" id="{73862BC3-7E4A-40A9-B800-770311F9D5C6}"/>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2" name="Oval 253">
                <a:extLst>
                  <a:ext uri="{FF2B5EF4-FFF2-40B4-BE49-F238E27FC236}">
                    <a16:creationId xmlns:a16="http://schemas.microsoft.com/office/drawing/2014/main" id="{0F202C67-9C3B-479E-8911-FA0DE5CA5268}"/>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3" name="Oval 254">
                <a:extLst>
                  <a:ext uri="{FF2B5EF4-FFF2-40B4-BE49-F238E27FC236}">
                    <a16:creationId xmlns:a16="http://schemas.microsoft.com/office/drawing/2014/main" id="{AD4A7A0B-8BA4-4F7B-9A6E-81FB9C27FCAD}"/>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4" name="Oval 255">
                <a:extLst>
                  <a:ext uri="{FF2B5EF4-FFF2-40B4-BE49-F238E27FC236}">
                    <a16:creationId xmlns:a16="http://schemas.microsoft.com/office/drawing/2014/main" id="{6DF4ECB1-8188-4AAC-AB7B-CE085A1F4B12}"/>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5" name="Oval 256">
                <a:extLst>
                  <a:ext uri="{FF2B5EF4-FFF2-40B4-BE49-F238E27FC236}">
                    <a16:creationId xmlns:a16="http://schemas.microsoft.com/office/drawing/2014/main" id="{A9CF86A5-5EE0-4243-AB7E-4D7C7D72DCE1}"/>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6" name="Oval 257">
                <a:extLst>
                  <a:ext uri="{FF2B5EF4-FFF2-40B4-BE49-F238E27FC236}">
                    <a16:creationId xmlns:a16="http://schemas.microsoft.com/office/drawing/2014/main" id="{045DFDC6-0224-4EC4-BC50-0EABF070E486}"/>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7" name="Oval 258">
                <a:extLst>
                  <a:ext uri="{FF2B5EF4-FFF2-40B4-BE49-F238E27FC236}">
                    <a16:creationId xmlns:a16="http://schemas.microsoft.com/office/drawing/2014/main" id="{EAE6248B-E6E0-4025-97B7-283DD3C2E0E7}"/>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8" name="Oval 259">
                <a:extLst>
                  <a:ext uri="{FF2B5EF4-FFF2-40B4-BE49-F238E27FC236}">
                    <a16:creationId xmlns:a16="http://schemas.microsoft.com/office/drawing/2014/main" id="{8B5DC7C0-9673-408E-8FCF-617140539ED7}"/>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79" name="Oval 260">
                <a:extLst>
                  <a:ext uri="{FF2B5EF4-FFF2-40B4-BE49-F238E27FC236}">
                    <a16:creationId xmlns:a16="http://schemas.microsoft.com/office/drawing/2014/main" id="{4638CB19-BD2D-4A1F-8B32-03122A133E7F}"/>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0" name="Oval 261">
                <a:extLst>
                  <a:ext uri="{FF2B5EF4-FFF2-40B4-BE49-F238E27FC236}">
                    <a16:creationId xmlns:a16="http://schemas.microsoft.com/office/drawing/2014/main" id="{E76C3D9C-F6CB-469C-83CE-CF01B7885164}"/>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1" name="Oval 262">
                <a:extLst>
                  <a:ext uri="{FF2B5EF4-FFF2-40B4-BE49-F238E27FC236}">
                    <a16:creationId xmlns:a16="http://schemas.microsoft.com/office/drawing/2014/main" id="{67633E35-6B4C-4EC0-977B-A4B7302D3C72}"/>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2" name="Oval 263">
                <a:extLst>
                  <a:ext uri="{FF2B5EF4-FFF2-40B4-BE49-F238E27FC236}">
                    <a16:creationId xmlns:a16="http://schemas.microsoft.com/office/drawing/2014/main" id="{CD53B0DA-B2B6-4F44-8908-1A0CFAC5849E}"/>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3" name="Oval 264">
                <a:extLst>
                  <a:ext uri="{FF2B5EF4-FFF2-40B4-BE49-F238E27FC236}">
                    <a16:creationId xmlns:a16="http://schemas.microsoft.com/office/drawing/2014/main" id="{65E51552-BBB2-4933-A2B2-65D5A6344B2C}"/>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4" name="Oval 265">
                <a:extLst>
                  <a:ext uri="{FF2B5EF4-FFF2-40B4-BE49-F238E27FC236}">
                    <a16:creationId xmlns:a16="http://schemas.microsoft.com/office/drawing/2014/main" id="{10068AB2-1140-4AD0-8DBC-A62CCAAC438A}"/>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5" name="Oval 266">
                <a:extLst>
                  <a:ext uri="{FF2B5EF4-FFF2-40B4-BE49-F238E27FC236}">
                    <a16:creationId xmlns:a16="http://schemas.microsoft.com/office/drawing/2014/main" id="{B64AD195-4C7F-49B7-B972-DD928C585425}"/>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6" name="Oval 267">
                <a:extLst>
                  <a:ext uri="{FF2B5EF4-FFF2-40B4-BE49-F238E27FC236}">
                    <a16:creationId xmlns:a16="http://schemas.microsoft.com/office/drawing/2014/main" id="{9AD55B5E-45E5-4300-8221-08945211B93E}"/>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7" name="Oval 268">
                <a:extLst>
                  <a:ext uri="{FF2B5EF4-FFF2-40B4-BE49-F238E27FC236}">
                    <a16:creationId xmlns:a16="http://schemas.microsoft.com/office/drawing/2014/main" id="{ED904955-F073-48D0-8734-7507A5D3BD9D}"/>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8" name="Oval 269">
                <a:extLst>
                  <a:ext uri="{FF2B5EF4-FFF2-40B4-BE49-F238E27FC236}">
                    <a16:creationId xmlns:a16="http://schemas.microsoft.com/office/drawing/2014/main" id="{3D8FB010-F929-4FEF-B28D-911EF46D5070}"/>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89" name="Oval 270">
                <a:extLst>
                  <a:ext uri="{FF2B5EF4-FFF2-40B4-BE49-F238E27FC236}">
                    <a16:creationId xmlns:a16="http://schemas.microsoft.com/office/drawing/2014/main" id="{D692C49F-E575-455C-8E3D-660AC7F29920}"/>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90" name="Oval 271">
                <a:extLst>
                  <a:ext uri="{FF2B5EF4-FFF2-40B4-BE49-F238E27FC236}">
                    <a16:creationId xmlns:a16="http://schemas.microsoft.com/office/drawing/2014/main" id="{E57595E4-095A-4678-9BB0-4730B847D720}"/>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91" name="Oval 272">
                <a:extLst>
                  <a:ext uri="{FF2B5EF4-FFF2-40B4-BE49-F238E27FC236}">
                    <a16:creationId xmlns:a16="http://schemas.microsoft.com/office/drawing/2014/main" id="{9BDF9253-5D83-4FEB-9AF9-1BB6E531738E}"/>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92" name="Oval 273">
                <a:extLst>
                  <a:ext uri="{FF2B5EF4-FFF2-40B4-BE49-F238E27FC236}">
                    <a16:creationId xmlns:a16="http://schemas.microsoft.com/office/drawing/2014/main" id="{29C2092D-359D-4796-9D40-F7FD3DA73863}"/>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93" name="Oval 274">
                <a:extLst>
                  <a:ext uri="{FF2B5EF4-FFF2-40B4-BE49-F238E27FC236}">
                    <a16:creationId xmlns:a16="http://schemas.microsoft.com/office/drawing/2014/main" id="{D7DA458F-D9D6-4153-B833-40A643E82DD8}"/>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94" name="Oval 275">
                <a:extLst>
                  <a:ext uri="{FF2B5EF4-FFF2-40B4-BE49-F238E27FC236}">
                    <a16:creationId xmlns:a16="http://schemas.microsoft.com/office/drawing/2014/main" id="{93D8B817-5865-4188-9AB1-99E23BFDEBB3}"/>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297" name="Group 276">
              <a:extLst>
                <a:ext uri="{FF2B5EF4-FFF2-40B4-BE49-F238E27FC236}">
                  <a16:creationId xmlns:a16="http://schemas.microsoft.com/office/drawing/2014/main" id="{67D139C9-BF2B-43A8-89AE-106DE21C1C27}"/>
                </a:ext>
              </a:extLst>
            </p:cNvPr>
            <p:cNvGrpSpPr>
              <a:grpSpLocks/>
            </p:cNvGrpSpPr>
            <p:nvPr/>
          </p:nvGrpSpPr>
          <p:grpSpPr bwMode="auto">
            <a:xfrm>
              <a:off x="1613" y="3186"/>
              <a:ext cx="1088" cy="723"/>
              <a:chOff x="1202" y="1891"/>
              <a:chExt cx="1088" cy="723"/>
            </a:xfrm>
          </p:grpSpPr>
          <p:sp>
            <p:nvSpPr>
              <p:cNvPr id="394523" name="Oval 277">
                <a:extLst>
                  <a:ext uri="{FF2B5EF4-FFF2-40B4-BE49-F238E27FC236}">
                    <a16:creationId xmlns:a16="http://schemas.microsoft.com/office/drawing/2014/main" id="{AFFF7A7B-1DAA-45D9-90AB-A4C7A0CC6017}"/>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24" name="Oval 278">
                <a:extLst>
                  <a:ext uri="{FF2B5EF4-FFF2-40B4-BE49-F238E27FC236}">
                    <a16:creationId xmlns:a16="http://schemas.microsoft.com/office/drawing/2014/main" id="{087EB61E-A149-4986-A6F1-91874B1A31FB}"/>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25" name="Oval 279">
                <a:extLst>
                  <a:ext uri="{FF2B5EF4-FFF2-40B4-BE49-F238E27FC236}">
                    <a16:creationId xmlns:a16="http://schemas.microsoft.com/office/drawing/2014/main" id="{E3227F15-C53A-4964-8A43-F42E9CA6AAB6}"/>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26" name="Oval 280">
                <a:extLst>
                  <a:ext uri="{FF2B5EF4-FFF2-40B4-BE49-F238E27FC236}">
                    <a16:creationId xmlns:a16="http://schemas.microsoft.com/office/drawing/2014/main" id="{15AFA559-78DB-4D8A-BDB8-A7476588A36A}"/>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27" name="Oval 281">
                <a:extLst>
                  <a:ext uri="{FF2B5EF4-FFF2-40B4-BE49-F238E27FC236}">
                    <a16:creationId xmlns:a16="http://schemas.microsoft.com/office/drawing/2014/main" id="{DA0327E9-01F2-4181-A273-697850ED805D}"/>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28" name="Oval 282">
                <a:extLst>
                  <a:ext uri="{FF2B5EF4-FFF2-40B4-BE49-F238E27FC236}">
                    <a16:creationId xmlns:a16="http://schemas.microsoft.com/office/drawing/2014/main" id="{F6D5CEFA-307B-44FB-9132-915FB983F338}"/>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29" name="Oval 283">
                <a:extLst>
                  <a:ext uri="{FF2B5EF4-FFF2-40B4-BE49-F238E27FC236}">
                    <a16:creationId xmlns:a16="http://schemas.microsoft.com/office/drawing/2014/main" id="{0E9A1E5B-2108-4918-A7A1-69CF738CF024}"/>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0" name="Oval 284">
                <a:extLst>
                  <a:ext uri="{FF2B5EF4-FFF2-40B4-BE49-F238E27FC236}">
                    <a16:creationId xmlns:a16="http://schemas.microsoft.com/office/drawing/2014/main" id="{5C9546AC-1F33-4294-98F4-9826A84B70D8}"/>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1" name="Oval 285">
                <a:extLst>
                  <a:ext uri="{FF2B5EF4-FFF2-40B4-BE49-F238E27FC236}">
                    <a16:creationId xmlns:a16="http://schemas.microsoft.com/office/drawing/2014/main" id="{17525BB2-14C8-49CE-BAEE-3728465AB171}"/>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2" name="Oval 286">
                <a:extLst>
                  <a:ext uri="{FF2B5EF4-FFF2-40B4-BE49-F238E27FC236}">
                    <a16:creationId xmlns:a16="http://schemas.microsoft.com/office/drawing/2014/main" id="{50340826-AAF8-433D-B5E6-7CCFEEF45A18}"/>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3" name="Oval 287">
                <a:extLst>
                  <a:ext uri="{FF2B5EF4-FFF2-40B4-BE49-F238E27FC236}">
                    <a16:creationId xmlns:a16="http://schemas.microsoft.com/office/drawing/2014/main" id="{CA4C86A4-B36A-45A7-BA91-A8031F46B65F}"/>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4" name="Oval 288">
                <a:extLst>
                  <a:ext uri="{FF2B5EF4-FFF2-40B4-BE49-F238E27FC236}">
                    <a16:creationId xmlns:a16="http://schemas.microsoft.com/office/drawing/2014/main" id="{235BA3D3-9EAE-4B3C-AAE2-10061D004436}"/>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5" name="Oval 289">
                <a:extLst>
                  <a:ext uri="{FF2B5EF4-FFF2-40B4-BE49-F238E27FC236}">
                    <a16:creationId xmlns:a16="http://schemas.microsoft.com/office/drawing/2014/main" id="{BC61F665-4A24-4497-B9D8-1B89E712291C}"/>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6" name="Oval 290">
                <a:extLst>
                  <a:ext uri="{FF2B5EF4-FFF2-40B4-BE49-F238E27FC236}">
                    <a16:creationId xmlns:a16="http://schemas.microsoft.com/office/drawing/2014/main" id="{C5B90194-FB5A-4127-9104-20EAE92A4A00}"/>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7" name="Oval 291">
                <a:extLst>
                  <a:ext uri="{FF2B5EF4-FFF2-40B4-BE49-F238E27FC236}">
                    <a16:creationId xmlns:a16="http://schemas.microsoft.com/office/drawing/2014/main" id="{EAFE181D-CD1B-44C0-9684-69FDF0F92F17}"/>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8" name="Oval 292">
                <a:extLst>
                  <a:ext uri="{FF2B5EF4-FFF2-40B4-BE49-F238E27FC236}">
                    <a16:creationId xmlns:a16="http://schemas.microsoft.com/office/drawing/2014/main" id="{44AA4CCD-8957-4F51-B94C-2951B528F5F5}"/>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39" name="Oval 293">
                <a:extLst>
                  <a:ext uri="{FF2B5EF4-FFF2-40B4-BE49-F238E27FC236}">
                    <a16:creationId xmlns:a16="http://schemas.microsoft.com/office/drawing/2014/main" id="{21645DB7-752C-451A-ADBC-7AB89C5CB6A2}"/>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0" name="Oval 294">
                <a:extLst>
                  <a:ext uri="{FF2B5EF4-FFF2-40B4-BE49-F238E27FC236}">
                    <a16:creationId xmlns:a16="http://schemas.microsoft.com/office/drawing/2014/main" id="{83A6399E-46FE-4521-B0EC-A1F0769E06C1}"/>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1" name="Oval 295">
                <a:extLst>
                  <a:ext uri="{FF2B5EF4-FFF2-40B4-BE49-F238E27FC236}">
                    <a16:creationId xmlns:a16="http://schemas.microsoft.com/office/drawing/2014/main" id="{211AC30E-BF04-4D49-8ACD-4AD46C2629EC}"/>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2" name="Oval 296">
                <a:extLst>
                  <a:ext uri="{FF2B5EF4-FFF2-40B4-BE49-F238E27FC236}">
                    <a16:creationId xmlns:a16="http://schemas.microsoft.com/office/drawing/2014/main" id="{851C17EA-E0E8-45FC-9363-59C1A26D2BE5}"/>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3" name="Oval 297">
                <a:extLst>
                  <a:ext uri="{FF2B5EF4-FFF2-40B4-BE49-F238E27FC236}">
                    <a16:creationId xmlns:a16="http://schemas.microsoft.com/office/drawing/2014/main" id="{1C5D2BF3-8A5D-4B67-AEF1-2911C27B5E66}"/>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4" name="Oval 298">
                <a:extLst>
                  <a:ext uri="{FF2B5EF4-FFF2-40B4-BE49-F238E27FC236}">
                    <a16:creationId xmlns:a16="http://schemas.microsoft.com/office/drawing/2014/main" id="{9D3A51EE-7629-411A-801D-B4D36589B672}"/>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5" name="Oval 299">
                <a:extLst>
                  <a:ext uri="{FF2B5EF4-FFF2-40B4-BE49-F238E27FC236}">
                    <a16:creationId xmlns:a16="http://schemas.microsoft.com/office/drawing/2014/main" id="{D4089CB4-35D7-4E7B-A2CC-C0B837DA44C7}"/>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6" name="Oval 300">
                <a:extLst>
                  <a:ext uri="{FF2B5EF4-FFF2-40B4-BE49-F238E27FC236}">
                    <a16:creationId xmlns:a16="http://schemas.microsoft.com/office/drawing/2014/main" id="{568890A1-F645-4DC9-B39C-3F146DC700E3}"/>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7" name="Oval 301">
                <a:extLst>
                  <a:ext uri="{FF2B5EF4-FFF2-40B4-BE49-F238E27FC236}">
                    <a16:creationId xmlns:a16="http://schemas.microsoft.com/office/drawing/2014/main" id="{944F8CDE-A080-44E4-A2B1-B96E7C89D23E}"/>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8" name="Oval 302">
                <a:extLst>
                  <a:ext uri="{FF2B5EF4-FFF2-40B4-BE49-F238E27FC236}">
                    <a16:creationId xmlns:a16="http://schemas.microsoft.com/office/drawing/2014/main" id="{9942C545-AC77-4CBF-AB3E-C43E006F490D}"/>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49" name="Oval 303">
                <a:extLst>
                  <a:ext uri="{FF2B5EF4-FFF2-40B4-BE49-F238E27FC236}">
                    <a16:creationId xmlns:a16="http://schemas.microsoft.com/office/drawing/2014/main" id="{A9E97E84-E7CA-4821-962A-66AF48711B20}"/>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50" name="Oval 304">
                <a:extLst>
                  <a:ext uri="{FF2B5EF4-FFF2-40B4-BE49-F238E27FC236}">
                    <a16:creationId xmlns:a16="http://schemas.microsoft.com/office/drawing/2014/main" id="{4EE2F1CC-EBF4-4B4A-9D2A-8CD5EFA1F6DE}"/>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51" name="Oval 305">
                <a:extLst>
                  <a:ext uri="{FF2B5EF4-FFF2-40B4-BE49-F238E27FC236}">
                    <a16:creationId xmlns:a16="http://schemas.microsoft.com/office/drawing/2014/main" id="{3B2E05E2-1C16-4489-A26E-7CB4E594712F}"/>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52" name="Oval 306">
                <a:extLst>
                  <a:ext uri="{FF2B5EF4-FFF2-40B4-BE49-F238E27FC236}">
                    <a16:creationId xmlns:a16="http://schemas.microsoft.com/office/drawing/2014/main" id="{760A1701-154A-4203-A5E8-D2B550B60233}"/>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53" name="Oval 307">
                <a:extLst>
                  <a:ext uri="{FF2B5EF4-FFF2-40B4-BE49-F238E27FC236}">
                    <a16:creationId xmlns:a16="http://schemas.microsoft.com/office/drawing/2014/main" id="{1F548BD2-D8EF-4178-8BA0-8D378F6A04AE}"/>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54" name="Oval 308">
                <a:extLst>
                  <a:ext uri="{FF2B5EF4-FFF2-40B4-BE49-F238E27FC236}">
                    <a16:creationId xmlns:a16="http://schemas.microsoft.com/office/drawing/2014/main" id="{399B9582-0964-4B5C-AC1D-C9F13AA87E04}"/>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55" name="Oval 309">
                <a:extLst>
                  <a:ext uri="{FF2B5EF4-FFF2-40B4-BE49-F238E27FC236}">
                    <a16:creationId xmlns:a16="http://schemas.microsoft.com/office/drawing/2014/main" id="{EEC01717-5C9A-4BC1-9AAE-81F290E611E6}"/>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56" name="Oval 310">
                <a:extLst>
                  <a:ext uri="{FF2B5EF4-FFF2-40B4-BE49-F238E27FC236}">
                    <a16:creationId xmlns:a16="http://schemas.microsoft.com/office/drawing/2014/main" id="{1E67CA26-EC3D-4F5B-A749-D163B3713E53}"/>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57" name="Oval 311">
                <a:extLst>
                  <a:ext uri="{FF2B5EF4-FFF2-40B4-BE49-F238E27FC236}">
                    <a16:creationId xmlns:a16="http://schemas.microsoft.com/office/drawing/2014/main" id="{0ECCDE80-0323-40BC-B6AC-C3CCA68D8992}"/>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58" name="Oval 312">
                <a:extLst>
                  <a:ext uri="{FF2B5EF4-FFF2-40B4-BE49-F238E27FC236}">
                    <a16:creationId xmlns:a16="http://schemas.microsoft.com/office/drawing/2014/main" id="{FBCFEC6A-681C-42DE-8B80-B6A128533C4B}"/>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298" name="Group 313">
              <a:extLst>
                <a:ext uri="{FF2B5EF4-FFF2-40B4-BE49-F238E27FC236}">
                  <a16:creationId xmlns:a16="http://schemas.microsoft.com/office/drawing/2014/main" id="{F1F5DB2C-864B-40AC-AE6B-24D62012F992}"/>
                </a:ext>
              </a:extLst>
            </p:cNvPr>
            <p:cNvGrpSpPr>
              <a:grpSpLocks/>
            </p:cNvGrpSpPr>
            <p:nvPr/>
          </p:nvGrpSpPr>
          <p:grpSpPr bwMode="auto">
            <a:xfrm>
              <a:off x="2469" y="3140"/>
              <a:ext cx="1088" cy="723"/>
              <a:chOff x="1202" y="1891"/>
              <a:chExt cx="1088" cy="723"/>
            </a:xfrm>
          </p:grpSpPr>
          <p:sp>
            <p:nvSpPr>
              <p:cNvPr id="394487" name="Oval 314">
                <a:extLst>
                  <a:ext uri="{FF2B5EF4-FFF2-40B4-BE49-F238E27FC236}">
                    <a16:creationId xmlns:a16="http://schemas.microsoft.com/office/drawing/2014/main" id="{C9134559-C597-4EF8-AD00-CE701BC71FE2}"/>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88" name="Oval 315">
                <a:extLst>
                  <a:ext uri="{FF2B5EF4-FFF2-40B4-BE49-F238E27FC236}">
                    <a16:creationId xmlns:a16="http://schemas.microsoft.com/office/drawing/2014/main" id="{61BC43E0-723A-4435-AC39-8D12A1FE9A00}"/>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89" name="Oval 316">
                <a:extLst>
                  <a:ext uri="{FF2B5EF4-FFF2-40B4-BE49-F238E27FC236}">
                    <a16:creationId xmlns:a16="http://schemas.microsoft.com/office/drawing/2014/main" id="{6F2C203C-731E-42D2-87BB-7EDAA8B8BB45}"/>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0" name="Oval 317">
                <a:extLst>
                  <a:ext uri="{FF2B5EF4-FFF2-40B4-BE49-F238E27FC236}">
                    <a16:creationId xmlns:a16="http://schemas.microsoft.com/office/drawing/2014/main" id="{47B0330B-383A-495F-BA73-3AF2A498F107}"/>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1" name="Oval 318">
                <a:extLst>
                  <a:ext uri="{FF2B5EF4-FFF2-40B4-BE49-F238E27FC236}">
                    <a16:creationId xmlns:a16="http://schemas.microsoft.com/office/drawing/2014/main" id="{4BDAE5CB-6CF0-458E-A693-764B952EDC52}"/>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2" name="Oval 319">
                <a:extLst>
                  <a:ext uri="{FF2B5EF4-FFF2-40B4-BE49-F238E27FC236}">
                    <a16:creationId xmlns:a16="http://schemas.microsoft.com/office/drawing/2014/main" id="{F96BCB9A-06AB-4518-8C0B-D0F8DD7BAC19}"/>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3" name="Oval 320">
                <a:extLst>
                  <a:ext uri="{FF2B5EF4-FFF2-40B4-BE49-F238E27FC236}">
                    <a16:creationId xmlns:a16="http://schemas.microsoft.com/office/drawing/2014/main" id="{7B8EECF3-9F78-471B-9F20-3705050F6F80}"/>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4" name="Oval 321">
                <a:extLst>
                  <a:ext uri="{FF2B5EF4-FFF2-40B4-BE49-F238E27FC236}">
                    <a16:creationId xmlns:a16="http://schemas.microsoft.com/office/drawing/2014/main" id="{3BB0171D-E13B-4F48-BFA9-6317ECAD9419}"/>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5" name="Oval 322">
                <a:extLst>
                  <a:ext uri="{FF2B5EF4-FFF2-40B4-BE49-F238E27FC236}">
                    <a16:creationId xmlns:a16="http://schemas.microsoft.com/office/drawing/2014/main" id="{F04DD61B-0236-47B0-B733-B23152E49586}"/>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6" name="Oval 323">
                <a:extLst>
                  <a:ext uri="{FF2B5EF4-FFF2-40B4-BE49-F238E27FC236}">
                    <a16:creationId xmlns:a16="http://schemas.microsoft.com/office/drawing/2014/main" id="{C6171569-30CA-41A0-B313-EBF1B67FFC9C}"/>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7" name="Oval 324">
                <a:extLst>
                  <a:ext uri="{FF2B5EF4-FFF2-40B4-BE49-F238E27FC236}">
                    <a16:creationId xmlns:a16="http://schemas.microsoft.com/office/drawing/2014/main" id="{5E8E6157-C144-4C2D-AF85-28D60F4C2BB7}"/>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8" name="Oval 325">
                <a:extLst>
                  <a:ext uri="{FF2B5EF4-FFF2-40B4-BE49-F238E27FC236}">
                    <a16:creationId xmlns:a16="http://schemas.microsoft.com/office/drawing/2014/main" id="{EF633082-7E0C-450B-AD61-8F01D3325E9B}"/>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99" name="Oval 326">
                <a:extLst>
                  <a:ext uri="{FF2B5EF4-FFF2-40B4-BE49-F238E27FC236}">
                    <a16:creationId xmlns:a16="http://schemas.microsoft.com/office/drawing/2014/main" id="{546B9711-EA41-45D1-89E8-FF5BB134736D}"/>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0" name="Oval 327">
                <a:extLst>
                  <a:ext uri="{FF2B5EF4-FFF2-40B4-BE49-F238E27FC236}">
                    <a16:creationId xmlns:a16="http://schemas.microsoft.com/office/drawing/2014/main" id="{84E050D7-B4B6-4C39-BA58-3C8C053F8404}"/>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1" name="Oval 328">
                <a:extLst>
                  <a:ext uri="{FF2B5EF4-FFF2-40B4-BE49-F238E27FC236}">
                    <a16:creationId xmlns:a16="http://schemas.microsoft.com/office/drawing/2014/main" id="{0FAC43F6-3729-4A89-93F9-E2EA8EF70E92}"/>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2" name="Oval 329">
                <a:extLst>
                  <a:ext uri="{FF2B5EF4-FFF2-40B4-BE49-F238E27FC236}">
                    <a16:creationId xmlns:a16="http://schemas.microsoft.com/office/drawing/2014/main" id="{C14D2B82-DCAB-4F8C-8964-44745F4333D7}"/>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3" name="Oval 330">
                <a:extLst>
                  <a:ext uri="{FF2B5EF4-FFF2-40B4-BE49-F238E27FC236}">
                    <a16:creationId xmlns:a16="http://schemas.microsoft.com/office/drawing/2014/main" id="{2068B902-609C-41DA-B39F-FA0E5AA21A96}"/>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4" name="Oval 331">
                <a:extLst>
                  <a:ext uri="{FF2B5EF4-FFF2-40B4-BE49-F238E27FC236}">
                    <a16:creationId xmlns:a16="http://schemas.microsoft.com/office/drawing/2014/main" id="{C81178CE-85B9-452D-AE75-F59ED1AACF66}"/>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5" name="Oval 332">
                <a:extLst>
                  <a:ext uri="{FF2B5EF4-FFF2-40B4-BE49-F238E27FC236}">
                    <a16:creationId xmlns:a16="http://schemas.microsoft.com/office/drawing/2014/main" id="{A89E188D-54EB-4AF2-A34F-9B51EB25A299}"/>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6" name="Oval 333">
                <a:extLst>
                  <a:ext uri="{FF2B5EF4-FFF2-40B4-BE49-F238E27FC236}">
                    <a16:creationId xmlns:a16="http://schemas.microsoft.com/office/drawing/2014/main" id="{8F2CB380-5A9C-456E-AE44-3F4FD4CCD277}"/>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7" name="Oval 334">
                <a:extLst>
                  <a:ext uri="{FF2B5EF4-FFF2-40B4-BE49-F238E27FC236}">
                    <a16:creationId xmlns:a16="http://schemas.microsoft.com/office/drawing/2014/main" id="{037DEC4A-5F5B-4DE9-8EE2-065F797DC55F}"/>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8" name="Oval 335">
                <a:extLst>
                  <a:ext uri="{FF2B5EF4-FFF2-40B4-BE49-F238E27FC236}">
                    <a16:creationId xmlns:a16="http://schemas.microsoft.com/office/drawing/2014/main" id="{D9AEDC82-0533-4EC6-B138-FE64D9BAD583}"/>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09" name="Oval 336">
                <a:extLst>
                  <a:ext uri="{FF2B5EF4-FFF2-40B4-BE49-F238E27FC236}">
                    <a16:creationId xmlns:a16="http://schemas.microsoft.com/office/drawing/2014/main" id="{F39BBE2C-4EBE-4FC1-A45E-5E544EEAC2F0}"/>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0" name="Oval 337">
                <a:extLst>
                  <a:ext uri="{FF2B5EF4-FFF2-40B4-BE49-F238E27FC236}">
                    <a16:creationId xmlns:a16="http://schemas.microsoft.com/office/drawing/2014/main" id="{B19994DA-CE94-42DD-B7E1-615CB3879621}"/>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1" name="Oval 338">
                <a:extLst>
                  <a:ext uri="{FF2B5EF4-FFF2-40B4-BE49-F238E27FC236}">
                    <a16:creationId xmlns:a16="http://schemas.microsoft.com/office/drawing/2014/main" id="{3B5CB6AF-49E8-4C17-AF66-C5C90180BC27}"/>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2" name="Oval 339">
                <a:extLst>
                  <a:ext uri="{FF2B5EF4-FFF2-40B4-BE49-F238E27FC236}">
                    <a16:creationId xmlns:a16="http://schemas.microsoft.com/office/drawing/2014/main" id="{4668513B-8296-4ED8-8803-B22DC5C040CF}"/>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3" name="Oval 340">
                <a:extLst>
                  <a:ext uri="{FF2B5EF4-FFF2-40B4-BE49-F238E27FC236}">
                    <a16:creationId xmlns:a16="http://schemas.microsoft.com/office/drawing/2014/main" id="{F7674FF0-090E-414C-B557-30C2B1EE22FD}"/>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4" name="Oval 341">
                <a:extLst>
                  <a:ext uri="{FF2B5EF4-FFF2-40B4-BE49-F238E27FC236}">
                    <a16:creationId xmlns:a16="http://schemas.microsoft.com/office/drawing/2014/main" id="{73B9B699-240D-4228-9A3D-349DF6E081F9}"/>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5" name="Oval 342">
                <a:extLst>
                  <a:ext uri="{FF2B5EF4-FFF2-40B4-BE49-F238E27FC236}">
                    <a16:creationId xmlns:a16="http://schemas.microsoft.com/office/drawing/2014/main" id="{D81DBF0D-434A-4428-A4AC-FBCE71204DDE}"/>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6" name="Oval 343">
                <a:extLst>
                  <a:ext uri="{FF2B5EF4-FFF2-40B4-BE49-F238E27FC236}">
                    <a16:creationId xmlns:a16="http://schemas.microsoft.com/office/drawing/2014/main" id="{F340DFBF-BF76-4F78-9877-B72ADDEB5E2E}"/>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7" name="Oval 344">
                <a:extLst>
                  <a:ext uri="{FF2B5EF4-FFF2-40B4-BE49-F238E27FC236}">
                    <a16:creationId xmlns:a16="http://schemas.microsoft.com/office/drawing/2014/main" id="{720DB545-E23F-4E53-8C86-B3EDC6290B06}"/>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8" name="Oval 345">
                <a:extLst>
                  <a:ext uri="{FF2B5EF4-FFF2-40B4-BE49-F238E27FC236}">
                    <a16:creationId xmlns:a16="http://schemas.microsoft.com/office/drawing/2014/main" id="{62989F26-016B-45E4-B394-0604F46447C6}"/>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19" name="Oval 346">
                <a:extLst>
                  <a:ext uri="{FF2B5EF4-FFF2-40B4-BE49-F238E27FC236}">
                    <a16:creationId xmlns:a16="http://schemas.microsoft.com/office/drawing/2014/main" id="{186A5F94-15D3-430C-8914-A9632400A553}"/>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20" name="Oval 347">
                <a:extLst>
                  <a:ext uri="{FF2B5EF4-FFF2-40B4-BE49-F238E27FC236}">
                    <a16:creationId xmlns:a16="http://schemas.microsoft.com/office/drawing/2014/main" id="{6EF70808-39AA-4C5B-8C6A-D8E8A7F3003E}"/>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21" name="Oval 348">
                <a:extLst>
                  <a:ext uri="{FF2B5EF4-FFF2-40B4-BE49-F238E27FC236}">
                    <a16:creationId xmlns:a16="http://schemas.microsoft.com/office/drawing/2014/main" id="{6BBFFC33-CAEA-425B-93F8-CC7979FD5E42}"/>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522" name="Oval 349">
                <a:extLst>
                  <a:ext uri="{FF2B5EF4-FFF2-40B4-BE49-F238E27FC236}">
                    <a16:creationId xmlns:a16="http://schemas.microsoft.com/office/drawing/2014/main" id="{C06A4D0C-657B-450D-958A-DCF03C1AF8EE}"/>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299" name="Group 350">
              <a:extLst>
                <a:ext uri="{FF2B5EF4-FFF2-40B4-BE49-F238E27FC236}">
                  <a16:creationId xmlns:a16="http://schemas.microsoft.com/office/drawing/2014/main" id="{4FC60F3C-5F09-46B4-9EE0-AD693F78331A}"/>
                </a:ext>
              </a:extLst>
            </p:cNvPr>
            <p:cNvGrpSpPr>
              <a:grpSpLocks/>
            </p:cNvGrpSpPr>
            <p:nvPr/>
          </p:nvGrpSpPr>
          <p:grpSpPr bwMode="auto">
            <a:xfrm>
              <a:off x="3249" y="3088"/>
              <a:ext cx="1088" cy="723"/>
              <a:chOff x="1202" y="1891"/>
              <a:chExt cx="1088" cy="723"/>
            </a:xfrm>
          </p:grpSpPr>
          <p:sp>
            <p:nvSpPr>
              <p:cNvPr id="394451" name="Oval 351">
                <a:extLst>
                  <a:ext uri="{FF2B5EF4-FFF2-40B4-BE49-F238E27FC236}">
                    <a16:creationId xmlns:a16="http://schemas.microsoft.com/office/drawing/2014/main" id="{CEC3B15F-E653-468B-BCE9-36C59077F3A0}"/>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52" name="Oval 352">
                <a:extLst>
                  <a:ext uri="{FF2B5EF4-FFF2-40B4-BE49-F238E27FC236}">
                    <a16:creationId xmlns:a16="http://schemas.microsoft.com/office/drawing/2014/main" id="{082B59A1-20B8-4747-A081-14B914F528FB}"/>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53" name="Oval 353">
                <a:extLst>
                  <a:ext uri="{FF2B5EF4-FFF2-40B4-BE49-F238E27FC236}">
                    <a16:creationId xmlns:a16="http://schemas.microsoft.com/office/drawing/2014/main" id="{4E84D4C0-1AA4-4E73-A67C-DDF58B6D0006}"/>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54" name="Oval 354">
                <a:extLst>
                  <a:ext uri="{FF2B5EF4-FFF2-40B4-BE49-F238E27FC236}">
                    <a16:creationId xmlns:a16="http://schemas.microsoft.com/office/drawing/2014/main" id="{3A5BBF0D-9E47-43FE-A35D-62967FDDFE10}"/>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55" name="Oval 355">
                <a:extLst>
                  <a:ext uri="{FF2B5EF4-FFF2-40B4-BE49-F238E27FC236}">
                    <a16:creationId xmlns:a16="http://schemas.microsoft.com/office/drawing/2014/main" id="{EA838E0D-C0C4-4674-9B63-C4A418152DAB}"/>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56" name="Oval 356">
                <a:extLst>
                  <a:ext uri="{FF2B5EF4-FFF2-40B4-BE49-F238E27FC236}">
                    <a16:creationId xmlns:a16="http://schemas.microsoft.com/office/drawing/2014/main" id="{2B71870E-BA6B-480E-8626-4BD95FA44775}"/>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57" name="Oval 357">
                <a:extLst>
                  <a:ext uri="{FF2B5EF4-FFF2-40B4-BE49-F238E27FC236}">
                    <a16:creationId xmlns:a16="http://schemas.microsoft.com/office/drawing/2014/main" id="{EB8D0712-7F31-48CE-8674-31C34548B6DC}"/>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58" name="Oval 358">
                <a:extLst>
                  <a:ext uri="{FF2B5EF4-FFF2-40B4-BE49-F238E27FC236}">
                    <a16:creationId xmlns:a16="http://schemas.microsoft.com/office/drawing/2014/main" id="{D8F7A404-65D4-45F4-BE87-71B2589B23F7}"/>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59" name="Oval 359">
                <a:extLst>
                  <a:ext uri="{FF2B5EF4-FFF2-40B4-BE49-F238E27FC236}">
                    <a16:creationId xmlns:a16="http://schemas.microsoft.com/office/drawing/2014/main" id="{6E4415AF-FBF3-442A-981D-CD72DF9CF33D}"/>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0" name="Oval 360">
                <a:extLst>
                  <a:ext uri="{FF2B5EF4-FFF2-40B4-BE49-F238E27FC236}">
                    <a16:creationId xmlns:a16="http://schemas.microsoft.com/office/drawing/2014/main" id="{037A0EF7-0F88-41DE-8FF8-830F3CF7A756}"/>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1" name="Oval 361">
                <a:extLst>
                  <a:ext uri="{FF2B5EF4-FFF2-40B4-BE49-F238E27FC236}">
                    <a16:creationId xmlns:a16="http://schemas.microsoft.com/office/drawing/2014/main" id="{C7D25FC3-5893-4817-AA6B-4F9AC6A72AD6}"/>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2" name="Oval 362">
                <a:extLst>
                  <a:ext uri="{FF2B5EF4-FFF2-40B4-BE49-F238E27FC236}">
                    <a16:creationId xmlns:a16="http://schemas.microsoft.com/office/drawing/2014/main" id="{51262953-036E-49C2-9405-C01A8FDE6A18}"/>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3" name="Oval 363">
                <a:extLst>
                  <a:ext uri="{FF2B5EF4-FFF2-40B4-BE49-F238E27FC236}">
                    <a16:creationId xmlns:a16="http://schemas.microsoft.com/office/drawing/2014/main" id="{619DC39D-BC72-44C4-9332-072ECFED2DAE}"/>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4" name="Oval 364">
                <a:extLst>
                  <a:ext uri="{FF2B5EF4-FFF2-40B4-BE49-F238E27FC236}">
                    <a16:creationId xmlns:a16="http://schemas.microsoft.com/office/drawing/2014/main" id="{066DF509-C044-41ED-81EF-355C367A9145}"/>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5" name="Oval 365">
                <a:extLst>
                  <a:ext uri="{FF2B5EF4-FFF2-40B4-BE49-F238E27FC236}">
                    <a16:creationId xmlns:a16="http://schemas.microsoft.com/office/drawing/2014/main" id="{793BD728-A95A-4901-9116-7301A2600773}"/>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6" name="Oval 366">
                <a:extLst>
                  <a:ext uri="{FF2B5EF4-FFF2-40B4-BE49-F238E27FC236}">
                    <a16:creationId xmlns:a16="http://schemas.microsoft.com/office/drawing/2014/main" id="{E59FBA83-08BB-474B-A9B7-78BF586F035C}"/>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7" name="Oval 367">
                <a:extLst>
                  <a:ext uri="{FF2B5EF4-FFF2-40B4-BE49-F238E27FC236}">
                    <a16:creationId xmlns:a16="http://schemas.microsoft.com/office/drawing/2014/main" id="{7775FA76-9771-4AE7-ABF0-6DAEF325A66E}"/>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8" name="Oval 368">
                <a:extLst>
                  <a:ext uri="{FF2B5EF4-FFF2-40B4-BE49-F238E27FC236}">
                    <a16:creationId xmlns:a16="http://schemas.microsoft.com/office/drawing/2014/main" id="{36C4B8AB-9353-4F03-8494-B5D018C1B532}"/>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69" name="Oval 369">
                <a:extLst>
                  <a:ext uri="{FF2B5EF4-FFF2-40B4-BE49-F238E27FC236}">
                    <a16:creationId xmlns:a16="http://schemas.microsoft.com/office/drawing/2014/main" id="{4D20890D-B555-491F-A6C3-C835E5A868C2}"/>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0" name="Oval 370">
                <a:extLst>
                  <a:ext uri="{FF2B5EF4-FFF2-40B4-BE49-F238E27FC236}">
                    <a16:creationId xmlns:a16="http://schemas.microsoft.com/office/drawing/2014/main" id="{54461C80-6ECD-4397-B835-C87F07E4D097}"/>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1" name="Oval 371">
                <a:extLst>
                  <a:ext uri="{FF2B5EF4-FFF2-40B4-BE49-F238E27FC236}">
                    <a16:creationId xmlns:a16="http://schemas.microsoft.com/office/drawing/2014/main" id="{4F85B906-A188-480F-802E-3631C39B7A99}"/>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2" name="Oval 372">
                <a:extLst>
                  <a:ext uri="{FF2B5EF4-FFF2-40B4-BE49-F238E27FC236}">
                    <a16:creationId xmlns:a16="http://schemas.microsoft.com/office/drawing/2014/main" id="{92E3788F-9ECE-43C5-A03F-B0C83025F83A}"/>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3" name="Oval 373">
                <a:extLst>
                  <a:ext uri="{FF2B5EF4-FFF2-40B4-BE49-F238E27FC236}">
                    <a16:creationId xmlns:a16="http://schemas.microsoft.com/office/drawing/2014/main" id="{132FC313-26DB-4451-8E8C-3DC21F0FDE3B}"/>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4" name="Oval 374">
                <a:extLst>
                  <a:ext uri="{FF2B5EF4-FFF2-40B4-BE49-F238E27FC236}">
                    <a16:creationId xmlns:a16="http://schemas.microsoft.com/office/drawing/2014/main" id="{EBC3C094-A515-40D2-B793-2B60A1EB2A56}"/>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5" name="Oval 375">
                <a:extLst>
                  <a:ext uri="{FF2B5EF4-FFF2-40B4-BE49-F238E27FC236}">
                    <a16:creationId xmlns:a16="http://schemas.microsoft.com/office/drawing/2014/main" id="{A2BAE3EB-124E-44F5-9B7D-B8B181A66CCE}"/>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6" name="Oval 376">
                <a:extLst>
                  <a:ext uri="{FF2B5EF4-FFF2-40B4-BE49-F238E27FC236}">
                    <a16:creationId xmlns:a16="http://schemas.microsoft.com/office/drawing/2014/main" id="{5579AE27-EB78-44B3-9984-2242C5F9EB6F}"/>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7" name="Oval 377">
                <a:extLst>
                  <a:ext uri="{FF2B5EF4-FFF2-40B4-BE49-F238E27FC236}">
                    <a16:creationId xmlns:a16="http://schemas.microsoft.com/office/drawing/2014/main" id="{4C9CEEBE-00B5-4F9A-8C51-BADE1C53DB31}"/>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8" name="Oval 378">
                <a:extLst>
                  <a:ext uri="{FF2B5EF4-FFF2-40B4-BE49-F238E27FC236}">
                    <a16:creationId xmlns:a16="http://schemas.microsoft.com/office/drawing/2014/main" id="{1430DC4A-BE31-449E-8053-2667AC16E096}"/>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79" name="Oval 379">
                <a:extLst>
                  <a:ext uri="{FF2B5EF4-FFF2-40B4-BE49-F238E27FC236}">
                    <a16:creationId xmlns:a16="http://schemas.microsoft.com/office/drawing/2014/main" id="{015AED7A-A69A-46BC-A339-3F95E99B54FD}"/>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80" name="Oval 380">
                <a:extLst>
                  <a:ext uri="{FF2B5EF4-FFF2-40B4-BE49-F238E27FC236}">
                    <a16:creationId xmlns:a16="http://schemas.microsoft.com/office/drawing/2014/main" id="{5ACEDA0F-4A02-4FAA-8D12-8D49FAEDB656}"/>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81" name="Oval 381">
                <a:extLst>
                  <a:ext uri="{FF2B5EF4-FFF2-40B4-BE49-F238E27FC236}">
                    <a16:creationId xmlns:a16="http://schemas.microsoft.com/office/drawing/2014/main" id="{6FFBF02C-452F-4806-993F-25952AB0E5D9}"/>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82" name="Oval 382">
                <a:extLst>
                  <a:ext uri="{FF2B5EF4-FFF2-40B4-BE49-F238E27FC236}">
                    <a16:creationId xmlns:a16="http://schemas.microsoft.com/office/drawing/2014/main" id="{38CA886C-0903-4EC1-BF53-C80BBB600DF5}"/>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83" name="Oval 383">
                <a:extLst>
                  <a:ext uri="{FF2B5EF4-FFF2-40B4-BE49-F238E27FC236}">
                    <a16:creationId xmlns:a16="http://schemas.microsoft.com/office/drawing/2014/main" id="{1B40FE76-32F7-4A52-BAF1-C19BB4E7CE01}"/>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84" name="Oval 384">
                <a:extLst>
                  <a:ext uri="{FF2B5EF4-FFF2-40B4-BE49-F238E27FC236}">
                    <a16:creationId xmlns:a16="http://schemas.microsoft.com/office/drawing/2014/main" id="{E7C1FEE0-877F-4D7B-B8F7-EC9A2F10B027}"/>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85" name="Oval 385">
                <a:extLst>
                  <a:ext uri="{FF2B5EF4-FFF2-40B4-BE49-F238E27FC236}">
                    <a16:creationId xmlns:a16="http://schemas.microsoft.com/office/drawing/2014/main" id="{EAA39AA2-7238-4094-811D-1DE55A2ABBDC}"/>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86" name="Oval 386">
                <a:extLst>
                  <a:ext uri="{FF2B5EF4-FFF2-40B4-BE49-F238E27FC236}">
                    <a16:creationId xmlns:a16="http://schemas.microsoft.com/office/drawing/2014/main" id="{E9775D3F-3003-49F4-BB59-F7D063742BA6}"/>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300" name="Group 387">
              <a:extLst>
                <a:ext uri="{FF2B5EF4-FFF2-40B4-BE49-F238E27FC236}">
                  <a16:creationId xmlns:a16="http://schemas.microsoft.com/office/drawing/2014/main" id="{B60D3893-75B3-4679-94F6-63C0231BD114}"/>
                </a:ext>
              </a:extLst>
            </p:cNvPr>
            <p:cNvGrpSpPr>
              <a:grpSpLocks/>
            </p:cNvGrpSpPr>
            <p:nvPr/>
          </p:nvGrpSpPr>
          <p:grpSpPr bwMode="auto">
            <a:xfrm rot="-10198976">
              <a:off x="3881" y="2953"/>
              <a:ext cx="1088" cy="723"/>
              <a:chOff x="1202" y="1891"/>
              <a:chExt cx="1088" cy="723"/>
            </a:xfrm>
          </p:grpSpPr>
          <p:sp>
            <p:nvSpPr>
              <p:cNvPr id="394415" name="Oval 388">
                <a:extLst>
                  <a:ext uri="{FF2B5EF4-FFF2-40B4-BE49-F238E27FC236}">
                    <a16:creationId xmlns:a16="http://schemas.microsoft.com/office/drawing/2014/main" id="{397E879E-EB1C-459B-9615-F38E81F008DA}"/>
                  </a:ext>
                </a:extLst>
              </p:cNvPr>
              <p:cNvSpPr>
                <a:spLocks noChangeArrowheads="1"/>
              </p:cNvSpPr>
              <p:nvPr/>
            </p:nvSpPr>
            <p:spPr bwMode="auto">
              <a:xfrm>
                <a:off x="1884"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16" name="Oval 389">
                <a:extLst>
                  <a:ext uri="{FF2B5EF4-FFF2-40B4-BE49-F238E27FC236}">
                    <a16:creationId xmlns:a16="http://schemas.microsoft.com/office/drawing/2014/main" id="{D43BE701-A206-453C-B638-124AFE331715}"/>
                  </a:ext>
                </a:extLst>
              </p:cNvPr>
              <p:cNvSpPr>
                <a:spLocks noChangeArrowheads="1"/>
              </p:cNvSpPr>
              <p:nvPr/>
            </p:nvSpPr>
            <p:spPr bwMode="auto">
              <a:xfrm>
                <a:off x="1839"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17" name="Oval 390">
                <a:extLst>
                  <a:ext uri="{FF2B5EF4-FFF2-40B4-BE49-F238E27FC236}">
                    <a16:creationId xmlns:a16="http://schemas.microsoft.com/office/drawing/2014/main" id="{11A668B3-680A-4F63-8553-31FDC1DC6D90}"/>
                  </a:ext>
                </a:extLst>
              </p:cNvPr>
              <p:cNvSpPr>
                <a:spLocks noChangeArrowheads="1"/>
              </p:cNvSpPr>
              <p:nvPr/>
            </p:nvSpPr>
            <p:spPr bwMode="auto">
              <a:xfrm>
                <a:off x="1975"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18" name="Oval 391">
                <a:extLst>
                  <a:ext uri="{FF2B5EF4-FFF2-40B4-BE49-F238E27FC236}">
                    <a16:creationId xmlns:a16="http://schemas.microsoft.com/office/drawing/2014/main" id="{982B3B74-4537-4E68-92C5-3DD55E854104}"/>
                  </a:ext>
                </a:extLst>
              </p:cNvPr>
              <p:cNvSpPr>
                <a:spLocks noChangeArrowheads="1"/>
              </p:cNvSpPr>
              <p:nvPr/>
            </p:nvSpPr>
            <p:spPr bwMode="auto">
              <a:xfrm>
                <a:off x="1928"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19" name="Oval 392">
                <a:extLst>
                  <a:ext uri="{FF2B5EF4-FFF2-40B4-BE49-F238E27FC236}">
                    <a16:creationId xmlns:a16="http://schemas.microsoft.com/office/drawing/2014/main" id="{5E5E23EB-1BB8-4B56-A238-E6AECE9977A4}"/>
                  </a:ext>
                </a:extLst>
              </p:cNvPr>
              <p:cNvSpPr>
                <a:spLocks noChangeArrowheads="1"/>
              </p:cNvSpPr>
              <p:nvPr/>
            </p:nvSpPr>
            <p:spPr bwMode="auto">
              <a:xfrm>
                <a:off x="1796"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0" name="Oval 393">
                <a:extLst>
                  <a:ext uri="{FF2B5EF4-FFF2-40B4-BE49-F238E27FC236}">
                    <a16:creationId xmlns:a16="http://schemas.microsoft.com/office/drawing/2014/main" id="{AF2024BD-D6E8-407B-87D4-2AB8311564AF}"/>
                  </a:ext>
                </a:extLst>
              </p:cNvPr>
              <p:cNvSpPr>
                <a:spLocks noChangeArrowheads="1"/>
              </p:cNvSpPr>
              <p:nvPr/>
            </p:nvSpPr>
            <p:spPr bwMode="auto">
              <a:xfrm>
                <a:off x="1748"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1" name="Oval 394">
                <a:extLst>
                  <a:ext uri="{FF2B5EF4-FFF2-40B4-BE49-F238E27FC236}">
                    <a16:creationId xmlns:a16="http://schemas.microsoft.com/office/drawing/2014/main" id="{E255229A-BE5D-4B2C-8E69-CE6A07C4BDA9}"/>
                  </a:ext>
                </a:extLst>
              </p:cNvPr>
              <p:cNvSpPr>
                <a:spLocks noChangeArrowheads="1"/>
              </p:cNvSpPr>
              <p:nvPr/>
            </p:nvSpPr>
            <p:spPr bwMode="auto">
              <a:xfrm>
                <a:off x="2020"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2" name="Oval 395">
                <a:extLst>
                  <a:ext uri="{FF2B5EF4-FFF2-40B4-BE49-F238E27FC236}">
                    <a16:creationId xmlns:a16="http://schemas.microsoft.com/office/drawing/2014/main" id="{E5177103-1087-41A0-BE80-689FBEDE49A7}"/>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3" name="Oval 396">
                <a:extLst>
                  <a:ext uri="{FF2B5EF4-FFF2-40B4-BE49-F238E27FC236}">
                    <a16:creationId xmlns:a16="http://schemas.microsoft.com/office/drawing/2014/main" id="{45C77346-758C-4AC4-B065-689EA1B054A9}"/>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4" name="Oval 397">
                <a:extLst>
                  <a:ext uri="{FF2B5EF4-FFF2-40B4-BE49-F238E27FC236}">
                    <a16:creationId xmlns:a16="http://schemas.microsoft.com/office/drawing/2014/main" id="{04CEC4CA-248F-4C5C-AF65-C74EF9D652C3}"/>
                  </a:ext>
                </a:extLst>
              </p:cNvPr>
              <p:cNvSpPr>
                <a:spLocks noChangeArrowheads="1"/>
              </p:cNvSpPr>
              <p:nvPr/>
            </p:nvSpPr>
            <p:spPr bwMode="auto">
              <a:xfrm>
                <a:off x="2064" y="234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5" name="Oval 398">
                <a:extLst>
                  <a:ext uri="{FF2B5EF4-FFF2-40B4-BE49-F238E27FC236}">
                    <a16:creationId xmlns:a16="http://schemas.microsoft.com/office/drawing/2014/main" id="{F11DD2A3-0F67-43B7-B9DF-4D4F3249D784}"/>
                  </a:ext>
                </a:extLst>
              </p:cNvPr>
              <p:cNvSpPr>
                <a:spLocks noChangeArrowheads="1"/>
              </p:cNvSpPr>
              <p:nvPr/>
            </p:nvSpPr>
            <p:spPr bwMode="auto">
              <a:xfrm>
                <a:off x="1927" y="234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6" name="Oval 399">
                <a:extLst>
                  <a:ext uri="{FF2B5EF4-FFF2-40B4-BE49-F238E27FC236}">
                    <a16:creationId xmlns:a16="http://schemas.microsoft.com/office/drawing/2014/main" id="{B0ADA47F-ED92-4396-BDC3-4ED6B0597BEA}"/>
                  </a:ext>
                </a:extLst>
              </p:cNvPr>
              <p:cNvSpPr>
                <a:spLocks noChangeArrowheads="1"/>
              </p:cNvSpPr>
              <p:nvPr/>
            </p:nvSpPr>
            <p:spPr bwMode="auto">
              <a:xfrm>
                <a:off x="1796" y="24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7" name="Oval 400">
                <a:extLst>
                  <a:ext uri="{FF2B5EF4-FFF2-40B4-BE49-F238E27FC236}">
                    <a16:creationId xmlns:a16="http://schemas.microsoft.com/office/drawing/2014/main" id="{DF69A6AE-B432-40D4-87C7-0ABC853B353C}"/>
                  </a:ext>
                </a:extLst>
              </p:cNvPr>
              <p:cNvSpPr>
                <a:spLocks noChangeArrowheads="1"/>
              </p:cNvSpPr>
              <p:nvPr/>
            </p:nvSpPr>
            <p:spPr bwMode="auto">
              <a:xfrm>
                <a:off x="1613"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8" name="Oval 401">
                <a:extLst>
                  <a:ext uri="{FF2B5EF4-FFF2-40B4-BE49-F238E27FC236}">
                    <a16:creationId xmlns:a16="http://schemas.microsoft.com/office/drawing/2014/main" id="{308C1900-1299-41AA-B034-0951853A9D4E}"/>
                  </a:ext>
                </a:extLst>
              </p:cNvPr>
              <p:cNvSpPr>
                <a:spLocks noChangeArrowheads="1"/>
              </p:cNvSpPr>
              <p:nvPr/>
            </p:nvSpPr>
            <p:spPr bwMode="auto">
              <a:xfrm>
                <a:off x="1566" y="225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29" name="Oval 402">
                <a:extLst>
                  <a:ext uri="{FF2B5EF4-FFF2-40B4-BE49-F238E27FC236}">
                    <a16:creationId xmlns:a16="http://schemas.microsoft.com/office/drawing/2014/main" id="{5E449269-C284-4C9A-816B-3733B4FF643F}"/>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0" name="Oval 403">
                <a:extLst>
                  <a:ext uri="{FF2B5EF4-FFF2-40B4-BE49-F238E27FC236}">
                    <a16:creationId xmlns:a16="http://schemas.microsoft.com/office/drawing/2014/main" id="{8442FBDA-5A31-49C2-A30D-7AABBE0C4AD0}"/>
                  </a:ext>
                </a:extLst>
              </p:cNvPr>
              <p:cNvSpPr>
                <a:spLocks noChangeArrowheads="1"/>
              </p:cNvSpPr>
              <p:nvPr/>
            </p:nvSpPr>
            <p:spPr bwMode="auto">
              <a:xfrm>
                <a:off x="1658"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1" name="Oval 404">
                <a:extLst>
                  <a:ext uri="{FF2B5EF4-FFF2-40B4-BE49-F238E27FC236}">
                    <a16:creationId xmlns:a16="http://schemas.microsoft.com/office/drawing/2014/main" id="{CEB1DE28-CD0F-41B4-A15C-14F9DC3955FA}"/>
                  </a:ext>
                </a:extLst>
              </p:cNvPr>
              <p:cNvSpPr>
                <a:spLocks noChangeArrowheads="1"/>
              </p:cNvSpPr>
              <p:nvPr/>
            </p:nvSpPr>
            <p:spPr bwMode="auto">
              <a:xfrm>
                <a:off x="1522"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2" name="Oval 405">
                <a:extLst>
                  <a:ext uri="{FF2B5EF4-FFF2-40B4-BE49-F238E27FC236}">
                    <a16:creationId xmlns:a16="http://schemas.microsoft.com/office/drawing/2014/main" id="{1E68CBB4-D81B-4CDF-BE3F-0CF8006D12F9}"/>
                  </a:ext>
                </a:extLst>
              </p:cNvPr>
              <p:cNvSpPr>
                <a:spLocks noChangeArrowheads="1"/>
              </p:cNvSpPr>
              <p:nvPr/>
            </p:nvSpPr>
            <p:spPr bwMode="auto">
              <a:xfrm>
                <a:off x="1433"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3" name="Oval 406">
                <a:extLst>
                  <a:ext uri="{FF2B5EF4-FFF2-40B4-BE49-F238E27FC236}">
                    <a16:creationId xmlns:a16="http://schemas.microsoft.com/office/drawing/2014/main" id="{5A3ECAA2-BFD3-478A-B61A-D116E315D0DB}"/>
                  </a:ext>
                </a:extLst>
              </p:cNvPr>
              <p:cNvSpPr>
                <a:spLocks noChangeArrowheads="1"/>
              </p:cNvSpPr>
              <p:nvPr/>
            </p:nvSpPr>
            <p:spPr bwMode="auto">
              <a:xfrm>
                <a:off x="1475" y="19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4" name="Oval 407">
                <a:extLst>
                  <a:ext uri="{FF2B5EF4-FFF2-40B4-BE49-F238E27FC236}">
                    <a16:creationId xmlns:a16="http://schemas.microsoft.com/office/drawing/2014/main" id="{164FFF4A-DF32-4B57-B50A-47578D3BA0FC}"/>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5" name="Oval 408">
                <a:extLst>
                  <a:ext uri="{FF2B5EF4-FFF2-40B4-BE49-F238E27FC236}">
                    <a16:creationId xmlns:a16="http://schemas.microsoft.com/office/drawing/2014/main" id="{5AEBA469-2014-436C-B024-1AAFAA15E0AA}"/>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6" name="Oval 409">
                <a:extLst>
                  <a:ext uri="{FF2B5EF4-FFF2-40B4-BE49-F238E27FC236}">
                    <a16:creationId xmlns:a16="http://schemas.microsoft.com/office/drawing/2014/main" id="{9D7E3F9A-DEE5-45C9-A213-FA0AC9410122}"/>
                  </a:ext>
                </a:extLst>
              </p:cNvPr>
              <p:cNvSpPr>
                <a:spLocks noChangeArrowheads="1"/>
              </p:cNvSpPr>
              <p:nvPr/>
            </p:nvSpPr>
            <p:spPr bwMode="auto">
              <a:xfrm>
                <a:off x="1656"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7" name="Oval 410">
                <a:extLst>
                  <a:ext uri="{FF2B5EF4-FFF2-40B4-BE49-F238E27FC236}">
                    <a16:creationId xmlns:a16="http://schemas.microsoft.com/office/drawing/2014/main" id="{EEFD79F0-F50F-49DF-A652-2DC2E9B1C8BC}"/>
                  </a:ext>
                </a:extLst>
              </p:cNvPr>
              <p:cNvSpPr>
                <a:spLocks noChangeArrowheads="1"/>
              </p:cNvSpPr>
              <p:nvPr/>
            </p:nvSpPr>
            <p:spPr bwMode="auto">
              <a:xfrm>
                <a:off x="1251" y="19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8" name="Oval 411">
                <a:extLst>
                  <a:ext uri="{FF2B5EF4-FFF2-40B4-BE49-F238E27FC236}">
                    <a16:creationId xmlns:a16="http://schemas.microsoft.com/office/drawing/2014/main" id="{87A8769D-5394-468F-A531-D369369F981B}"/>
                  </a:ext>
                </a:extLst>
              </p:cNvPr>
              <p:cNvSpPr>
                <a:spLocks noChangeArrowheads="1"/>
              </p:cNvSpPr>
              <p:nvPr/>
            </p:nvSpPr>
            <p:spPr bwMode="auto">
              <a:xfrm>
                <a:off x="1385"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39" name="Oval 412">
                <a:extLst>
                  <a:ext uri="{FF2B5EF4-FFF2-40B4-BE49-F238E27FC236}">
                    <a16:creationId xmlns:a16="http://schemas.microsoft.com/office/drawing/2014/main" id="{829C7FA0-05AD-421D-881F-00A5B263D29C}"/>
                  </a:ext>
                </a:extLst>
              </p:cNvPr>
              <p:cNvSpPr>
                <a:spLocks noChangeArrowheads="1"/>
              </p:cNvSpPr>
              <p:nvPr/>
            </p:nvSpPr>
            <p:spPr bwMode="auto">
              <a:xfrm>
                <a:off x="1611" y="202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0" name="Oval 413">
                <a:extLst>
                  <a:ext uri="{FF2B5EF4-FFF2-40B4-BE49-F238E27FC236}">
                    <a16:creationId xmlns:a16="http://schemas.microsoft.com/office/drawing/2014/main" id="{43F0C9A8-6D33-4023-B8B2-D9D501854210}"/>
                  </a:ext>
                </a:extLst>
              </p:cNvPr>
              <p:cNvSpPr>
                <a:spLocks noChangeArrowheads="1"/>
              </p:cNvSpPr>
              <p:nvPr/>
            </p:nvSpPr>
            <p:spPr bwMode="auto">
              <a:xfrm>
                <a:off x="1703" y="216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1" name="Oval 414">
                <a:extLst>
                  <a:ext uri="{FF2B5EF4-FFF2-40B4-BE49-F238E27FC236}">
                    <a16:creationId xmlns:a16="http://schemas.microsoft.com/office/drawing/2014/main" id="{E41BEB9E-2606-473D-9EDB-40CDE83A18AE}"/>
                  </a:ext>
                </a:extLst>
              </p:cNvPr>
              <p:cNvSpPr>
                <a:spLocks noChangeArrowheads="1"/>
              </p:cNvSpPr>
              <p:nvPr/>
            </p:nvSpPr>
            <p:spPr bwMode="auto">
              <a:xfrm>
                <a:off x="1839"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2" name="Oval 415">
                <a:extLst>
                  <a:ext uri="{FF2B5EF4-FFF2-40B4-BE49-F238E27FC236}">
                    <a16:creationId xmlns:a16="http://schemas.microsoft.com/office/drawing/2014/main" id="{55B9718A-8D7B-4DF1-B67B-85E67435B966}"/>
                  </a:ext>
                </a:extLst>
              </p:cNvPr>
              <p:cNvSpPr>
                <a:spLocks noChangeArrowheads="1"/>
              </p:cNvSpPr>
              <p:nvPr/>
            </p:nvSpPr>
            <p:spPr bwMode="auto">
              <a:xfrm>
                <a:off x="1794" y="225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3" name="Oval 416">
                <a:extLst>
                  <a:ext uri="{FF2B5EF4-FFF2-40B4-BE49-F238E27FC236}">
                    <a16:creationId xmlns:a16="http://schemas.microsoft.com/office/drawing/2014/main" id="{1C656598-F9B1-4FB6-B00B-2332F90DA0DF}"/>
                  </a:ext>
                </a:extLst>
              </p:cNvPr>
              <p:cNvSpPr>
                <a:spLocks noChangeArrowheads="1"/>
              </p:cNvSpPr>
              <p:nvPr/>
            </p:nvSpPr>
            <p:spPr bwMode="auto">
              <a:xfrm>
                <a:off x="165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4" name="Oval 417">
                <a:extLst>
                  <a:ext uri="{FF2B5EF4-FFF2-40B4-BE49-F238E27FC236}">
                    <a16:creationId xmlns:a16="http://schemas.microsoft.com/office/drawing/2014/main" id="{0BCB2A03-DAB5-4447-A6BC-E2ABCD954CC7}"/>
                  </a:ext>
                </a:extLst>
              </p:cNvPr>
              <p:cNvSpPr>
                <a:spLocks noChangeArrowheads="1"/>
              </p:cNvSpPr>
              <p:nvPr/>
            </p:nvSpPr>
            <p:spPr bwMode="auto">
              <a:xfrm>
                <a:off x="1384"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5" name="Oval 418">
                <a:extLst>
                  <a:ext uri="{FF2B5EF4-FFF2-40B4-BE49-F238E27FC236}">
                    <a16:creationId xmlns:a16="http://schemas.microsoft.com/office/drawing/2014/main" id="{0D2B474E-81AF-4B50-B419-7661E5AC1D10}"/>
                  </a:ext>
                </a:extLst>
              </p:cNvPr>
              <p:cNvSpPr>
                <a:spLocks noChangeArrowheads="1"/>
              </p:cNvSpPr>
              <p:nvPr/>
            </p:nvSpPr>
            <p:spPr bwMode="auto">
              <a:xfrm>
                <a:off x="134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6" name="Oval 419">
                <a:extLst>
                  <a:ext uri="{FF2B5EF4-FFF2-40B4-BE49-F238E27FC236}">
                    <a16:creationId xmlns:a16="http://schemas.microsoft.com/office/drawing/2014/main" id="{500B1D3E-A4D3-4C63-9E33-82E9C9E20870}"/>
                  </a:ext>
                </a:extLst>
              </p:cNvPr>
              <p:cNvSpPr>
                <a:spLocks noChangeArrowheads="1"/>
              </p:cNvSpPr>
              <p:nvPr/>
            </p:nvSpPr>
            <p:spPr bwMode="auto">
              <a:xfrm>
                <a:off x="1296" y="216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7" name="Oval 420">
                <a:extLst>
                  <a:ext uri="{FF2B5EF4-FFF2-40B4-BE49-F238E27FC236}">
                    <a16:creationId xmlns:a16="http://schemas.microsoft.com/office/drawing/2014/main" id="{3DBEB759-A2C8-4169-8741-DA0FB6EE82A3}"/>
                  </a:ext>
                </a:extLst>
              </p:cNvPr>
              <p:cNvSpPr>
                <a:spLocks noChangeArrowheads="1"/>
              </p:cNvSpPr>
              <p:nvPr/>
            </p:nvSpPr>
            <p:spPr bwMode="auto">
              <a:xfrm>
                <a:off x="1342" y="229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8" name="Oval 421">
                <a:extLst>
                  <a:ext uri="{FF2B5EF4-FFF2-40B4-BE49-F238E27FC236}">
                    <a16:creationId xmlns:a16="http://schemas.microsoft.com/office/drawing/2014/main" id="{3F23F76C-A0D3-4B5B-A747-3DD2BA3CA40E}"/>
                  </a:ext>
                </a:extLst>
              </p:cNvPr>
              <p:cNvSpPr>
                <a:spLocks noChangeArrowheads="1"/>
              </p:cNvSpPr>
              <p:nvPr/>
            </p:nvSpPr>
            <p:spPr bwMode="auto">
              <a:xfrm>
                <a:off x="1250"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49" name="Oval 422">
                <a:extLst>
                  <a:ext uri="{FF2B5EF4-FFF2-40B4-BE49-F238E27FC236}">
                    <a16:creationId xmlns:a16="http://schemas.microsoft.com/office/drawing/2014/main" id="{74C7A2CD-3478-437B-A197-A788B2A3E43B}"/>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50" name="Oval 423">
                <a:extLst>
                  <a:ext uri="{FF2B5EF4-FFF2-40B4-BE49-F238E27FC236}">
                    <a16:creationId xmlns:a16="http://schemas.microsoft.com/office/drawing/2014/main" id="{1621CC2B-7F81-4381-BA0C-B6B0649E12C5}"/>
                  </a:ext>
                </a:extLst>
              </p:cNvPr>
              <p:cNvSpPr>
                <a:spLocks noChangeArrowheads="1"/>
              </p:cNvSpPr>
              <p:nvPr/>
            </p:nvSpPr>
            <p:spPr bwMode="auto">
              <a:xfrm>
                <a:off x="1203"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301" name="Group 424">
              <a:extLst>
                <a:ext uri="{FF2B5EF4-FFF2-40B4-BE49-F238E27FC236}">
                  <a16:creationId xmlns:a16="http://schemas.microsoft.com/office/drawing/2014/main" id="{BAA0F520-2C90-447D-9F11-8B84FD3954E3}"/>
                </a:ext>
              </a:extLst>
            </p:cNvPr>
            <p:cNvGrpSpPr>
              <a:grpSpLocks/>
            </p:cNvGrpSpPr>
            <p:nvPr/>
          </p:nvGrpSpPr>
          <p:grpSpPr bwMode="auto">
            <a:xfrm>
              <a:off x="3968" y="2507"/>
              <a:ext cx="1088" cy="723"/>
              <a:chOff x="1202" y="1891"/>
              <a:chExt cx="1088" cy="723"/>
            </a:xfrm>
          </p:grpSpPr>
          <p:sp>
            <p:nvSpPr>
              <p:cNvPr id="394379" name="Oval 425">
                <a:extLst>
                  <a:ext uri="{FF2B5EF4-FFF2-40B4-BE49-F238E27FC236}">
                    <a16:creationId xmlns:a16="http://schemas.microsoft.com/office/drawing/2014/main" id="{CBE148B1-0702-41C4-A383-31454EA2EC2F}"/>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0" name="Oval 426">
                <a:extLst>
                  <a:ext uri="{FF2B5EF4-FFF2-40B4-BE49-F238E27FC236}">
                    <a16:creationId xmlns:a16="http://schemas.microsoft.com/office/drawing/2014/main" id="{CFB90019-71D6-4C0D-94DB-9488446089C0}"/>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1" name="Oval 427">
                <a:extLst>
                  <a:ext uri="{FF2B5EF4-FFF2-40B4-BE49-F238E27FC236}">
                    <a16:creationId xmlns:a16="http://schemas.microsoft.com/office/drawing/2014/main" id="{06B9A3D8-33CA-4FD7-A88D-4088EB721036}"/>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2" name="Oval 428">
                <a:extLst>
                  <a:ext uri="{FF2B5EF4-FFF2-40B4-BE49-F238E27FC236}">
                    <a16:creationId xmlns:a16="http://schemas.microsoft.com/office/drawing/2014/main" id="{17ABA8F8-4F11-4291-A54F-6790AD5B5E6B}"/>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3" name="Oval 429">
                <a:extLst>
                  <a:ext uri="{FF2B5EF4-FFF2-40B4-BE49-F238E27FC236}">
                    <a16:creationId xmlns:a16="http://schemas.microsoft.com/office/drawing/2014/main" id="{FC34CF04-6C42-45EA-910C-0C4F769477EB}"/>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4" name="Oval 430">
                <a:extLst>
                  <a:ext uri="{FF2B5EF4-FFF2-40B4-BE49-F238E27FC236}">
                    <a16:creationId xmlns:a16="http://schemas.microsoft.com/office/drawing/2014/main" id="{3A9C1C0D-915C-4408-AF33-FA31AE570688}"/>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5" name="Oval 431">
                <a:extLst>
                  <a:ext uri="{FF2B5EF4-FFF2-40B4-BE49-F238E27FC236}">
                    <a16:creationId xmlns:a16="http://schemas.microsoft.com/office/drawing/2014/main" id="{54D397C6-B438-418D-A639-1EAFADC48BA3}"/>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6" name="Oval 432">
                <a:extLst>
                  <a:ext uri="{FF2B5EF4-FFF2-40B4-BE49-F238E27FC236}">
                    <a16:creationId xmlns:a16="http://schemas.microsoft.com/office/drawing/2014/main" id="{22F177D2-7EE5-4D45-92B7-F3AFB9F8228B}"/>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7" name="Oval 433">
                <a:extLst>
                  <a:ext uri="{FF2B5EF4-FFF2-40B4-BE49-F238E27FC236}">
                    <a16:creationId xmlns:a16="http://schemas.microsoft.com/office/drawing/2014/main" id="{5C2C7E11-F329-411C-85A1-ACACB9F9E781}"/>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8" name="Oval 434">
                <a:extLst>
                  <a:ext uri="{FF2B5EF4-FFF2-40B4-BE49-F238E27FC236}">
                    <a16:creationId xmlns:a16="http://schemas.microsoft.com/office/drawing/2014/main" id="{F35DF07A-566D-4BB9-BA8F-750CAD29CDFB}"/>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89" name="Oval 435">
                <a:extLst>
                  <a:ext uri="{FF2B5EF4-FFF2-40B4-BE49-F238E27FC236}">
                    <a16:creationId xmlns:a16="http://schemas.microsoft.com/office/drawing/2014/main" id="{16871485-F80C-411D-825A-62949522BB0E}"/>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0" name="Oval 436">
                <a:extLst>
                  <a:ext uri="{FF2B5EF4-FFF2-40B4-BE49-F238E27FC236}">
                    <a16:creationId xmlns:a16="http://schemas.microsoft.com/office/drawing/2014/main" id="{985DFB61-1FCF-4B45-80AA-8B9AE091C043}"/>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1" name="Oval 437">
                <a:extLst>
                  <a:ext uri="{FF2B5EF4-FFF2-40B4-BE49-F238E27FC236}">
                    <a16:creationId xmlns:a16="http://schemas.microsoft.com/office/drawing/2014/main" id="{58DB000C-2B04-4E2D-9DEF-B46AF8304245}"/>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2" name="Oval 438">
                <a:extLst>
                  <a:ext uri="{FF2B5EF4-FFF2-40B4-BE49-F238E27FC236}">
                    <a16:creationId xmlns:a16="http://schemas.microsoft.com/office/drawing/2014/main" id="{C5C459CA-16BD-43CD-9D5B-3EE80499E963}"/>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3" name="Oval 439">
                <a:extLst>
                  <a:ext uri="{FF2B5EF4-FFF2-40B4-BE49-F238E27FC236}">
                    <a16:creationId xmlns:a16="http://schemas.microsoft.com/office/drawing/2014/main" id="{B2692FA4-2F27-4B54-A989-56EC3DEF5BD6}"/>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4" name="Oval 440">
                <a:extLst>
                  <a:ext uri="{FF2B5EF4-FFF2-40B4-BE49-F238E27FC236}">
                    <a16:creationId xmlns:a16="http://schemas.microsoft.com/office/drawing/2014/main" id="{26D18130-B800-467E-888F-1554AC7A6EB1}"/>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5" name="Oval 441">
                <a:extLst>
                  <a:ext uri="{FF2B5EF4-FFF2-40B4-BE49-F238E27FC236}">
                    <a16:creationId xmlns:a16="http://schemas.microsoft.com/office/drawing/2014/main" id="{2C84C8B0-8E48-4AA1-8995-C233C090219F}"/>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6" name="Oval 442">
                <a:extLst>
                  <a:ext uri="{FF2B5EF4-FFF2-40B4-BE49-F238E27FC236}">
                    <a16:creationId xmlns:a16="http://schemas.microsoft.com/office/drawing/2014/main" id="{30E75025-4E2A-4563-AEEF-8538B48D5612}"/>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7" name="Oval 443">
                <a:extLst>
                  <a:ext uri="{FF2B5EF4-FFF2-40B4-BE49-F238E27FC236}">
                    <a16:creationId xmlns:a16="http://schemas.microsoft.com/office/drawing/2014/main" id="{4AEF1D51-6266-43D4-B7C0-1D27E38B283A}"/>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8" name="Oval 444">
                <a:extLst>
                  <a:ext uri="{FF2B5EF4-FFF2-40B4-BE49-F238E27FC236}">
                    <a16:creationId xmlns:a16="http://schemas.microsoft.com/office/drawing/2014/main" id="{B7AFF393-0914-4E34-8E93-4E0870EECBD4}"/>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99" name="Oval 445">
                <a:extLst>
                  <a:ext uri="{FF2B5EF4-FFF2-40B4-BE49-F238E27FC236}">
                    <a16:creationId xmlns:a16="http://schemas.microsoft.com/office/drawing/2014/main" id="{1C70086E-ADA0-460A-8678-EF08C4B3DA21}"/>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0" name="Oval 446">
                <a:extLst>
                  <a:ext uri="{FF2B5EF4-FFF2-40B4-BE49-F238E27FC236}">
                    <a16:creationId xmlns:a16="http://schemas.microsoft.com/office/drawing/2014/main" id="{AA45472B-055A-4E9A-B927-3850C7B80D05}"/>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1" name="Oval 447">
                <a:extLst>
                  <a:ext uri="{FF2B5EF4-FFF2-40B4-BE49-F238E27FC236}">
                    <a16:creationId xmlns:a16="http://schemas.microsoft.com/office/drawing/2014/main" id="{4ED3F9CB-1D5A-41EB-BB20-B8DBA5289B93}"/>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2" name="Oval 448">
                <a:extLst>
                  <a:ext uri="{FF2B5EF4-FFF2-40B4-BE49-F238E27FC236}">
                    <a16:creationId xmlns:a16="http://schemas.microsoft.com/office/drawing/2014/main" id="{4494EAE6-CF2F-402B-85DF-14A99AF4F132}"/>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3" name="Oval 449">
                <a:extLst>
                  <a:ext uri="{FF2B5EF4-FFF2-40B4-BE49-F238E27FC236}">
                    <a16:creationId xmlns:a16="http://schemas.microsoft.com/office/drawing/2014/main" id="{B5A24427-7D57-4F99-BD73-F55FE7B42C27}"/>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4" name="Oval 450">
                <a:extLst>
                  <a:ext uri="{FF2B5EF4-FFF2-40B4-BE49-F238E27FC236}">
                    <a16:creationId xmlns:a16="http://schemas.microsoft.com/office/drawing/2014/main" id="{CE7D2CDA-565A-4890-909C-9227D95BA336}"/>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5" name="Oval 451">
                <a:extLst>
                  <a:ext uri="{FF2B5EF4-FFF2-40B4-BE49-F238E27FC236}">
                    <a16:creationId xmlns:a16="http://schemas.microsoft.com/office/drawing/2014/main" id="{4BF3329B-B217-4E9B-8121-5FA939A987E9}"/>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6" name="Oval 452">
                <a:extLst>
                  <a:ext uri="{FF2B5EF4-FFF2-40B4-BE49-F238E27FC236}">
                    <a16:creationId xmlns:a16="http://schemas.microsoft.com/office/drawing/2014/main" id="{A5C45443-72C9-40BC-B1F5-FFD1B975FE58}"/>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7" name="Oval 453">
                <a:extLst>
                  <a:ext uri="{FF2B5EF4-FFF2-40B4-BE49-F238E27FC236}">
                    <a16:creationId xmlns:a16="http://schemas.microsoft.com/office/drawing/2014/main" id="{0C5E09A6-DA74-4AD4-B21C-BCD258B5C2F8}"/>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8" name="Oval 454">
                <a:extLst>
                  <a:ext uri="{FF2B5EF4-FFF2-40B4-BE49-F238E27FC236}">
                    <a16:creationId xmlns:a16="http://schemas.microsoft.com/office/drawing/2014/main" id="{DAA69626-2380-4A7E-8000-B729E40EC5E5}"/>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09" name="Oval 455">
                <a:extLst>
                  <a:ext uri="{FF2B5EF4-FFF2-40B4-BE49-F238E27FC236}">
                    <a16:creationId xmlns:a16="http://schemas.microsoft.com/office/drawing/2014/main" id="{875106CA-D1A0-4986-85BA-061A8AA74D60}"/>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10" name="Oval 456">
                <a:extLst>
                  <a:ext uri="{FF2B5EF4-FFF2-40B4-BE49-F238E27FC236}">
                    <a16:creationId xmlns:a16="http://schemas.microsoft.com/office/drawing/2014/main" id="{91B8FD94-2FEF-4121-9E11-1904C083D8E2}"/>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11" name="Oval 457">
                <a:extLst>
                  <a:ext uri="{FF2B5EF4-FFF2-40B4-BE49-F238E27FC236}">
                    <a16:creationId xmlns:a16="http://schemas.microsoft.com/office/drawing/2014/main" id="{F104A807-C699-47F3-96A4-2F4EAFC163DA}"/>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12" name="Oval 458">
                <a:extLst>
                  <a:ext uri="{FF2B5EF4-FFF2-40B4-BE49-F238E27FC236}">
                    <a16:creationId xmlns:a16="http://schemas.microsoft.com/office/drawing/2014/main" id="{47603D66-2F12-456E-8D18-328D01CFD942}"/>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13" name="Oval 459">
                <a:extLst>
                  <a:ext uri="{FF2B5EF4-FFF2-40B4-BE49-F238E27FC236}">
                    <a16:creationId xmlns:a16="http://schemas.microsoft.com/office/drawing/2014/main" id="{DAE001F5-3ACF-4D24-9B36-61EAD9583994}"/>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414" name="Oval 460">
                <a:extLst>
                  <a:ext uri="{FF2B5EF4-FFF2-40B4-BE49-F238E27FC236}">
                    <a16:creationId xmlns:a16="http://schemas.microsoft.com/office/drawing/2014/main" id="{E9E6C372-31AA-4D70-8F2F-048E6749CC6A}"/>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302" name="Group 461">
              <a:extLst>
                <a:ext uri="{FF2B5EF4-FFF2-40B4-BE49-F238E27FC236}">
                  <a16:creationId xmlns:a16="http://schemas.microsoft.com/office/drawing/2014/main" id="{B5E05503-6715-4DAF-A05A-114B7700BA94}"/>
                </a:ext>
              </a:extLst>
            </p:cNvPr>
            <p:cNvGrpSpPr>
              <a:grpSpLocks/>
            </p:cNvGrpSpPr>
            <p:nvPr/>
          </p:nvGrpSpPr>
          <p:grpSpPr bwMode="auto">
            <a:xfrm rot="-10198976">
              <a:off x="4033" y="2160"/>
              <a:ext cx="1088" cy="723"/>
              <a:chOff x="1202" y="1891"/>
              <a:chExt cx="1088" cy="723"/>
            </a:xfrm>
          </p:grpSpPr>
          <p:sp>
            <p:nvSpPr>
              <p:cNvPr id="394343" name="Oval 462">
                <a:extLst>
                  <a:ext uri="{FF2B5EF4-FFF2-40B4-BE49-F238E27FC236}">
                    <a16:creationId xmlns:a16="http://schemas.microsoft.com/office/drawing/2014/main" id="{7E8D1013-5686-4551-A432-42914D084D31}"/>
                  </a:ext>
                </a:extLst>
              </p:cNvPr>
              <p:cNvSpPr>
                <a:spLocks noChangeArrowheads="1"/>
              </p:cNvSpPr>
              <p:nvPr/>
            </p:nvSpPr>
            <p:spPr bwMode="auto">
              <a:xfrm>
                <a:off x="1884"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44" name="Oval 463">
                <a:extLst>
                  <a:ext uri="{FF2B5EF4-FFF2-40B4-BE49-F238E27FC236}">
                    <a16:creationId xmlns:a16="http://schemas.microsoft.com/office/drawing/2014/main" id="{194FAD30-DCCF-40D4-84E9-D88554636936}"/>
                  </a:ext>
                </a:extLst>
              </p:cNvPr>
              <p:cNvSpPr>
                <a:spLocks noChangeArrowheads="1"/>
              </p:cNvSpPr>
              <p:nvPr/>
            </p:nvSpPr>
            <p:spPr bwMode="auto">
              <a:xfrm>
                <a:off x="1839"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45" name="Oval 464">
                <a:extLst>
                  <a:ext uri="{FF2B5EF4-FFF2-40B4-BE49-F238E27FC236}">
                    <a16:creationId xmlns:a16="http://schemas.microsoft.com/office/drawing/2014/main" id="{2CC86B1B-DD65-45EF-A40A-156F1C002089}"/>
                  </a:ext>
                </a:extLst>
              </p:cNvPr>
              <p:cNvSpPr>
                <a:spLocks noChangeArrowheads="1"/>
              </p:cNvSpPr>
              <p:nvPr/>
            </p:nvSpPr>
            <p:spPr bwMode="auto">
              <a:xfrm>
                <a:off x="1975"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46" name="Oval 465">
                <a:extLst>
                  <a:ext uri="{FF2B5EF4-FFF2-40B4-BE49-F238E27FC236}">
                    <a16:creationId xmlns:a16="http://schemas.microsoft.com/office/drawing/2014/main" id="{C871677E-811E-435E-B91F-6F5985E491DD}"/>
                  </a:ext>
                </a:extLst>
              </p:cNvPr>
              <p:cNvSpPr>
                <a:spLocks noChangeArrowheads="1"/>
              </p:cNvSpPr>
              <p:nvPr/>
            </p:nvSpPr>
            <p:spPr bwMode="auto">
              <a:xfrm>
                <a:off x="1928"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47" name="Oval 466">
                <a:extLst>
                  <a:ext uri="{FF2B5EF4-FFF2-40B4-BE49-F238E27FC236}">
                    <a16:creationId xmlns:a16="http://schemas.microsoft.com/office/drawing/2014/main" id="{E31780E9-E3D0-4631-A87E-60D1A8743912}"/>
                  </a:ext>
                </a:extLst>
              </p:cNvPr>
              <p:cNvSpPr>
                <a:spLocks noChangeArrowheads="1"/>
              </p:cNvSpPr>
              <p:nvPr/>
            </p:nvSpPr>
            <p:spPr bwMode="auto">
              <a:xfrm>
                <a:off x="1796"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48" name="Oval 467">
                <a:extLst>
                  <a:ext uri="{FF2B5EF4-FFF2-40B4-BE49-F238E27FC236}">
                    <a16:creationId xmlns:a16="http://schemas.microsoft.com/office/drawing/2014/main" id="{0D7D7490-BADA-411A-882F-101E0436E379}"/>
                  </a:ext>
                </a:extLst>
              </p:cNvPr>
              <p:cNvSpPr>
                <a:spLocks noChangeArrowheads="1"/>
              </p:cNvSpPr>
              <p:nvPr/>
            </p:nvSpPr>
            <p:spPr bwMode="auto">
              <a:xfrm>
                <a:off x="1748"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49" name="Oval 468">
                <a:extLst>
                  <a:ext uri="{FF2B5EF4-FFF2-40B4-BE49-F238E27FC236}">
                    <a16:creationId xmlns:a16="http://schemas.microsoft.com/office/drawing/2014/main" id="{5E10100F-BEB2-4408-B243-D97A3FC05AD1}"/>
                  </a:ext>
                </a:extLst>
              </p:cNvPr>
              <p:cNvSpPr>
                <a:spLocks noChangeArrowheads="1"/>
              </p:cNvSpPr>
              <p:nvPr/>
            </p:nvSpPr>
            <p:spPr bwMode="auto">
              <a:xfrm>
                <a:off x="2020"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0" name="Oval 469">
                <a:extLst>
                  <a:ext uri="{FF2B5EF4-FFF2-40B4-BE49-F238E27FC236}">
                    <a16:creationId xmlns:a16="http://schemas.microsoft.com/office/drawing/2014/main" id="{6DC84017-0327-4DF7-93AE-023E9B67F0CA}"/>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1" name="Oval 470">
                <a:extLst>
                  <a:ext uri="{FF2B5EF4-FFF2-40B4-BE49-F238E27FC236}">
                    <a16:creationId xmlns:a16="http://schemas.microsoft.com/office/drawing/2014/main" id="{B69D7442-B048-4416-8557-3DE60CC5629C}"/>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2" name="Oval 471">
                <a:extLst>
                  <a:ext uri="{FF2B5EF4-FFF2-40B4-BE49-F238E27FC236}">
                    <a16:creationId xmlns:a16="http://schemas.microsoft.com/office/drawing/2014/main" id="{48FA2BC2-40C9-47EE-911B-614388384ED9}"/>
                  </a:ext>
                </a:extLst>
              </p:cNvPr>
              <p:cNvSpPr>
                <a:spLocks noChangeArrowheads="1"/>
              </p:cNvSpPr>
              <p:nvPr/>
            </p:nvSpPr>
            <p:spPr bwMode="auto">
              <a:xfrm>
                <a:off x="2064" y="234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3" name="Oval 472">
                <a:extLst>
                  <a:ext uri="{FF2B5EF4-FFF2-40B4-BE49-F238E27FC236}">
                    <a16:creationId xmlns:a16="http://schemas.microsoft.com/office/drawing/2014/main" id="{FFDE8D5D-13D5-4BAA-B181-EDC5FA4B52D4}"/>
                  </a:ext>
                </a:extLst>
              </p:cNvPr>
              <p:cNvSpPr>
                <a:spLocks noChangeArrowheads="1"/>
              </p:cNvSpPr>
              <p:nvPr/>
            </p:nvSpPr>
            <p:spPr bwMode="auto">
              <a:xfrm>
                <a:off x="1927" y="234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4" name="Oval 473">
                <a:extLst>
                  <a:ext uri="{FF2B5EF4-FFF2-40B4-BE49-F238E27FC236}">
                    <a16:creationId xmlns:a16="http://schemas.microsoft.com/office/drawing/2014/main" id="{34B98845-2A6B-4364-A489-CE83E4D5A37B}"/>
                  </a:ext>
                </a:extLst>
              </p:cNvPr>
              <p:cNvSpPr>
                <a:spLocks noChangeArrowheads="1"/>
              </p:cNvSpPr>
              <p:nvPr/>
            </p:nvSpPr>
            <p:spPr bwMode="auto">
              <a:xfrm>
                <a:off x="1796" y="24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5" name="Oval 474">
                <a:extLst>
                  <a:ext uri="{FF2B5EF4-FFF2-40B4-BE49-F238E27FC236}">
                    <a16:creationId xmlns:a16="http://schemas.microsoft.com/office/drawing/2014/main" id="{0B19B0B3-FD6E-41C0-84AF-5AB745FF123C}"/>
                  </a:ext>
                </a:extLst>
              </p:cNvPr>
              <p:cNvSpPr>
                <a:spLocks noChangeArrowheads="1"/>
              </p:cNvSpPr>
              <p:nvPr/>
            </p:nvSpPr>
            <p:spPr bwMode="auto">
              <a:xfrm>
                <a:off x="1613"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6" name="Oval 475">
                <a:extLst>
                  <a:ext uri="{FF2B5EF4-FFF2-40B4-BE49-F238E27FC236}">
                    <a16:creationId xmlns:a16="http://schemas.microsoft.com/office/drawing/2014/main" id="{1A42DDDB-D5AF-4636-87F3-0B378E8DBCEA}"/>
                  </a:ext>
                </a:extLst>
              </p:cNvPr>
              <p:cNvSpPr>
                <a:spLocks noChangeArrowheads="1"/>
              </p:cNvSpPr>
              <p:nvPr/>
            </p:nvSpPr>
            <p:spPr bwMode="auto">
              <a:xfrm>
                <a:off x="1566" y="225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7" name="Oval 476">
                <a:extLst>
                  <a:ext uri="{FF2B5EF4-FFF2-40B4-BE49-F238E27FC236}">
                    <a16:creationId xmlns:a16="http://schemas.microsoft.com/office/drawing/2014/main" id="{9AC7DE58-57FA-46C5-B8B9-1661F18844A7}"/>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8" name="Oval 477">
                <a:extLst>
                  <a:ext uri="{FF2B5EF4-FFF2-40B4-BE49-F238E27FC236}">
                    <a16:creationId xmlns:a16="http://schemas.microsoft.com/office/drawing/2014/main" id="{F117407B-3975-4D71-B5C6-AD8C1FFCA2C8}"/>
                  </a:ext>
                </a:extLst>
              </p:cNvPr>
              <p:cNvSpPr>
                <a:spLocks noChangeArrowheads="1"/>
              </p:cNvSpPr>
              <p:nvPr/>
            </p:nvSpPr>
            <p:spPr bwMode="auto">
              <a:xfrm>
                <a:off x="1658"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59" name="Oval 478">
                <a:extLst>
                  <a:ext uri="{FF2B5EF4-FFF2-40B4-BE49-F238E27FC236}">
                    <a16:creationId xmlns:a16="http://schemas.microsoft.com/office/drawing/2014/main" id="{E0E052D6-1226-4A69-A174-8CB3ECE2859D}"/>
                  </a:ext>
                </a:extLst>
              </p:cNvPr>
              <p:cNvSpPr>
                <a:spLocks noChangeArrowheads="1"/>
              </p:cNvSpPr>
              <p:nvPr/>
            </p:nvSpPr>
            <p:spPr bwMode="auto">
              <a:xfrm>
                <a:off x="1522"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0" name="Oval 479">
                <a:extLst>
                  <a:ext uri="{FF2B5EF4-FFF2-40B4-BE49-F238E27FC236}">
                    <a16:creationId xmlns:a16="http://schemas.microsoft.com/office/drawing/2014/main" id="{3DAB66DD-A67B-4D85-B19C-6B1214895895}"/>
                  </a:ext>
                </a:extLst>
              </p:cNvPr>
              <p:cNvSpPr>
                <a:spLocks noChangeArrowheads="1"/>
              </p:cNvSpPr>
              <p:nvPr/>
            </p:nvSpPr>
            <p:spPr bwMode="auto">
              <a:xfrm>
                <a:off x="1433"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1" name="Oval 480">
                <a:extLst>
                  <a:ext uri="{FF2B5EF4-FFF2-40B4-BE49-F238E27FC236}">
                    <a16:creationId xmlns:a16="http://schemas.microsoft.com/office/drawing/2014/main" id="{AC413F0E-EF61-4419-94C8-E8EA4CED63B7}"/>
                  </a:ext>
                </a:extLst>
              </p:cNvPr>
              <p:cNvSpPr>
                <a:spLocks noChangeArrowheads="1"/>
              </p:cNvSpPr>
              <p:nvPr/>
            </p:nvSpPr>
            <p:spPr bwMode="auto">
              <a:xfrm>
                <a:off x="1475" y="19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2" name="Oval 481">
                <a:extLst>
                  <a:ext uri="{FF2B5EF4-FFF2-40B4-BE49-F238E27FC236}">
                    <a16:creationId xmlns:a16="http://schemas.microsoft.com/office/drawing/2014/main" id="{28B401F5-5EF5-48FD-A7DC-966545D11018}"/>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3" name="Oval 482">
                <a:extLst>
                  <a:ext uri="{FF2B5EF4-FFF2-40B4-BE49-F238E27FC236}">
                    <a16:creationId xmlns:a16="http://schemas.microsoft.com/office/drawing/2014/main" id="{9361FF91-0DEA-4FF9-BB3F-CB0C641965AA}"/>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4" name="Oval 483">
                <a:extLst>
                  <a:ext uri="{FF2B5EF4-FFF2-40B4-BE49-F238E27FC236}">
                    <a16:creationId xmlns:a16="http://schemas.microsoft.com/office/drawing/2014/main" id="{706D7523-B20A-4002-A66E-573D557613C4}"/>
                  </a:ext>
                </a:extLst>
              </p:cNvPr>
              <p:cNvSpPr>
                <a:spLocks noChangeArrowheads="1"/>
              </p:cNvSpPr>
              <p:nvPr/>
            </p:nvSpPr>
            <p:spPr bwMode="auto">
              <a:xfrm>
                <a:off x="1656"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5" name="Oval 484">
                <a:extLst>
                  <a:ext uri="{FF2B5EF4-FFF2-40B4-BE49-F238E27FC236}">
                    <a16:creationId xmlns:a16="http://schemas.microsoft.com/office/drawing/2014/main" id="{ADA15EBD-2E5C-474A-9648-2A8E0CCCC974}"/>
                  </a:ext>
                </a:extLst>
              </p:cNvPr>
              <p:cNvSpPr>
                <a:spLocks noChangeArrowheads="1"/>
              </p:cNvSpPr>
              <p:nvPr/>
            </p:nvSpPr>
            <p:spPr bwMode="auto">
              <a:xfrm>
                <a:off x="1251" y="19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6" name="Oval 485">
                <a:extLst>
                  <a:ext uri="{FF2B5EF4-FFF2-40B4-BE49-F238E27FC236}">
                    <a16:creationId xmlns:a16="http://schemas.microsoft.com/office/drawing/2014/main" id="{06C68E54-4A37-4265-AC13-42737FAD486E}"/>
                  </a:ext>
                </a:extLst>
              </p:cNvPr>
              <p:cNvSpPr>
                <a:spLocks noChangeArrowheads="1"/>
              </p:cNvSpPr>
              <p:nvPr/>
            </p:nvSpPr>
            <p:spPr bwMode="auto">
              <a:xfrm>
                <a:off x="1385"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7" name="Oval 486">
                <a:extLst>
                  <a:ext uri="{FF2B5EF4-FFF2-40B4-BE49-F238E27FC236}">
                    <a16:creationId xmlns:a16="http://schemas.microsoft.com/office/drawing/2014/main" id="{3AF3B2B5-4014-441F-90B4-98F5A0C81AC4}"/>
                  </a:ext>
                </a:extLst>
              </p:cNvPr>
              <p:cNvSpPr>
                <a:spLocks noChangeArrowheads="1"/>
              </p:cNvSpPr>
              <p:nvPr/>
            </p:nvSpPr>
            <p:spPr bwMode="auto">
              <a:xfrm>
                <a:off x="1611" y="202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8" name="Oval 487">
                <a:extLst>
                  <a:ext uri="{FF2B5EF4-FFF2-40B4-BE49-F238E27FC236}">
                    <a16:creationId xmlns:a16="http://schemas.microsoft.com/office/drawing/2014/main" id="{7021181A-9611-497C-AB9F-1B7769E597BE}"/>
                  </a:ext>
                </a:extLst>
              </p:cNvPr>
              <p:cNvSpPr>
                <a:spLocks noChangeArrowheads="1"/>
              </p:cNvSpPr>
              <p:nvPr/>
            </p:nvSpPr>
            <p:spPr bwMode="auto">
              <a:xfrm>
                <a:off x="1703" y="216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69" name="Oval 488">
                <a:extLst>
                  <a:ext uri="{FF2B5EF4-FFF2-40B4-BE49-F238E27FC236}">
                    <a16:creationId xmlns:a16="http://schemas.microsoft.com/office/drawing/2014/main" id="{6B2AC4D2-3AD7-47F9-9BAD-41618DD8865F}"/>
                  </a:ext>
                </a:extLst>
              </p:cNvPr>
              <p:cNvSpPr>
                <a:spLocks noChangeArrowheads="1"/>
              </p:cNvSpPr>
              <p:nvPr/>
            </p:nvSpPr>
            <p:spPr bwMode="auto">
              <a:xfrm>
                <a:off x="1839"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70" name="Oval 489">
                <a:extLst>
                  <a:ext uri="{FF2B5EF4-FFF2-40B4-BE49-F238E27FC236}">
                    <a16:creationId xmlns:a16="http://schemas.microsoft.com/office/drawing/2014/main" id="{37E4F938-1F4D-43E8-80C6-3C69235532FA}"/>
                  </a:ext>
                </a:extLst>
              </p:cNvPr>
              <p:cNvSpPr>
                <a:spLocks noChangeArrowheads="1"/>
              </p:cNvSpPr>
              <p:nvPr/>
            </p:nvSpPr>
            <p:spPr bwMode="auto">
              <a:xfrm>
                <a:off x="1794" y="225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71" name="Oval 490">
                <a:extLst>
                  <a:ext uri="{FF2B5EF4-FFF2-40B4-BE49-F238E27FC236}">
                    <a16:creationId xmlns:a16="http://schemas.microsoft.com/office/drawing/2014/main" id="{217468B7-69A0-4CBD-BA41-4C0ACF0C9171}"/>
                  </a:ext>
                </a:extLst>
              </p:cNvPr>
              <p:cNvSpPr>
                <a:spLocks noChangeArrowheads="1"/>
              </p:cNvSpPr>
              <p:nvPr/>
            </p:nvSpPr>
            <p:spPr bwMode="auto">
              <a:xfrm>
                <a:off x="165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72" name="Oval 491">
                <a:extLst>
                  <a:ext uri="{FF2B5EF4-FFF2-40B4-BE49-F238E27FC236}">
                    <a16:creationId xmlns:a16="http://schemas.microsoft.com/office/drawing/2014/main" id="{005B1C4A-A42F-4265-991B-8DD999A83934}"/>
                  </a:ext>
                </a:extLst>
              </p:cNvPr>
              <p:cNvSpPr>
                <a:spLocks noChangeArrowheads="1"/>
              </p:cNvSpPr>
              <p:nvPr/>
            </p:nvSpPr>
            <p:spPr bwMode="auto">
              <a:xfrm>
                <a:off x="1384"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73" name="Oval 492">
                <a:extLst>
                  <a:ext uri="{FF2B5EF4-FFF2-40B4-BE49-F238E27FC236}">
                    <a16:creationId xmlns:a16="http://schemas.microsoft.com/office/drawing/2014/main" id="{81AB11DD-75E3-437F-8132-6BE8C8F54A19}"/>
                  </a:ext>
                </a:extLst>
              </p:cNvPr>
              <p:cNvSpPr>
                <a:spLocks noChangeArrowheads="1"/>
              </p:cNvSpPr>
              <p:nvPr/>
            </p:nvSpPr>
            <p:spPr bwMode="auto">
              <a:xfrm>
                <a:off x="134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74" name="Oval 493">
                <a:extLst>
                  <a:ext uri="{FF2B5EF4-FFF2-40B4-BE49-F238E27FC236}">
                    <a16:creationId xmlns:a16="http://schemas.microsoft.com/office/drawing/2014/main" id="{6A71B557-2C41-432E-B0CA-F136F06F799C}"/>
                  </a:ext>
                </a:extLst>
              </p:cNvPr>
              <p:cNvSpPr>
                <a:spLocks noChangeArrowheads="1"/>
              </p:cNvSpPr>
              <p:nvPr/>
            </p:nvSpPr>
            <p:spPr bwMode="auto">
              <a:xfrm>
                <a:off x="1296" y="216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75" name="Oval 494">
                <a:extLst>
                  <a:ext uri="{FF2B5EF4-FFF2-40B4-BE49-F238E27FC236}">
                    <a16:creationId xmlns:a16="http://schemas.microsoft.com/office/drawing/2014/main" id="{506886B8-CDFF-450A-8CC7-BBDF1BC501E5}"/>
                  </a:ext>
                </a:extLst>
              </p:cNvPr>
              <p:cNvSpPr>
                <a:spLocks noChangeArrowheads="1"/>
              </p:cNvSpPr>
              <p:nvPr/>
            </p:nvSpPr>
            <p:spPr bwMode="auto">
              <a:xfrm>
                <a:off x="1342" y="229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76" name="Oval 495">
                <a:extLst>
                  <a:ext uri="{FF2B5EF4-FFF2-40B4-BE49-F238E27FC236}">
                    <a16:creationId xmlns:a16="http://schemas.microsoft.com/office/drawing/2014/main" id="{0226468A-1E30-4F5A-A305-62F890776753}"/>
                  </a:ext>
                </a:extLst>
              </p:cNvPr>
              <p:cNvSpPr>
                <a:spLocks noChangeArrowheads="1"/>
              </p:cNvSpPr>
              <p:nvPr/>
            </p:nvSpPr>
            <p:spPr bwMode="auto">
              <a:xfrm>
                <a:off x="1250"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77" name="Oval 496">
                <a:extLst>
                  <a:ext uri="{FF2B5EF4-FFF2-40B4-BE49-F238E27FC236}">
                    <a16:creationId xmlns:a16="http://schemas.microsoft.com/office/drawing/2014/main" id="{94A21D2E-734B-4829-8E9C-ED66BE6D74E3}"/>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78" name="Oval 497">
                <a:extLst>
                  <a:ext uri="{FF2B5EF4-FFF2-40B4-BE49-F238E27FC236}">
                    <a16:creationId xmlns:a16="http://schemas.microsoft.com/office/drawing/2014/main" id="{36579CFD-0FF4-4D99-BA41-AF7379CFCC59}"/>
                  </a:ext>
                </a:extLst>
              </p:cNvPr>
              <p:cNvSpPr>
                <a:spLocks noChangeArrowheads="1"/>
              </p:cNvSpPr>
              <p:nvPr/>
            </p:nvSpPr>
            <p:spPr bwMode="auto">
              <a:xfrm>
                <a:off x="1203"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grpSp>
          <p:nvGrpSpPr>
            <p:cNvPr id="394303" name="Group 498">
              <a:extLst>
                <a:ext uri="{FF2B5EF4-FFF2-40B4-BE49-F238E27FC236}">
                  <a16:creationId xmlns:a16="http://schemas.microsoft.com/office/drawing/2014/main" id="{EE5E217B-5A04-415E-B037-BFD093F247E9}"/>
                </a:ext>
              </a:extLst>
            </p:cNvPr>
            <p:cNvGrpSpPr>
              <a:grpSpLocks/>
            </p:cNvGrpSpPr>
            <p:nvPr/>
          </p:nvGrpSpPr>
          <p:grpSpPr bwMode="auto">
            <a:xfrm>
              <a:off x="383" y="3233"/>
              <a:ext cx="1088" cy="723"/>
              <a:chOff x="1202" y="1891"/>
              <a:chExt cx="1088" cy="723"/>
            </a:xfrm>
          </p:grpSpPr>
          <p:sp>
            <p:nvSpPr>
              <p:cNvPr id="394307" name="Oval 499">
                <a:extLst>
                  <a:ext uri="{FF2B5EF4-FFF2-40B4-BE49-F238E27FC236}">
                    <a16:creationId xmlns:a16="http://schemas.microsoft.com/office/drawing/2014/main" id="{854CCBAB-2EE6-44ED-BB49-A46AEE6D7473}"/>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08" name="Oval 500">
                <a:extLst>
                  <a:ext uri="{FF2B5EF4-FFF2-40B4-BE49-F238E27FC236}">
                    <a16:creationId xmlns:a16="http://schemas.microsoft.com/office/drawing/2014/main" id="{E0BC7F64-DCE2-4DF0-AAEF-AE9796E1CF0E}"/>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09" name="Oval 501">
                <a:extLst>
                  <a:ext uri="{FF2B5EF4-FFF2-40B4-BE49-F238E27FC236}">
                    <a16:creationId xmlns:a16="http://schemas.microsoft.com/office/drawing/2014/main" id="{572CC07D-A0CE-4B81-8F51-F61B532EF094}"/>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0" name="Oval 502">
                <a:extLst>
                  <a:ext uri="{FF2B5EF4-FFF2-40B4-BE49-F238E27FC236}">
                    <a16:creationId xmlns:a16="http://schemas.microsoft.com/office/drawing/2014/main" id="{D3242817-95E4-4164-A172-13E86F34B3D8}"/>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1" name="Oval 503">
                <a:extLst>
                  <a:ext uri="{FF2B5EF4-FFF2-40B4-BE49-F238E27FC236}">
                    <a16:creationId xmlns:a16="http://schemas.microsoft.com/office/drawing/2014/main" id="{FB1F3AF0-300F-4F2A-AA28-C42D6F377123}"/>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2" name="Oval 504">
                <a:extLst>
                  <a:ext uri="{FF2B5EF4-FFF2-40B4-BE49-F238E27FC236}">
                    <a16:creationId xmlns:a16="http://schemas.microsoft.com/office/drawing/2014/main" id="{C00759DD-24AA-4DE3-A0DC-9D6558895164}"/>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3" name="Oval 505">
                <a:extLst>
                  <a:ext uri="{FF2B5EF4-FFF2-40B4-BE49-F238E27FC236}">
                    <a16:creationId xmlns:a16="http://schemas.microsoft.com/office/drawing/2014/main" id="{B57AF4F2-9325-4688-BA2D-0E23D55A4EFC}"/>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4" name="Oval 506">
                <a:extLst>
                  <a:ext uri="{FF2B5EF4-FFF2-40B4-BE49-F238E27FC236}">
                    <a16:creationId xmlns:a16="http://schemas.microsoft.com/office/drawing/2014/main" id="{51DF269B-3EBA-43D0-86E9-B79AECFB184F}"/>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5" name="Oval 507">
                <a:extLst>
                  <a:ext uri="{FF2B5EF4-FFF2-40B4-BE49-F238E27FC236}">
                    <a16:creationId xmlns:a16="http://schemas.microsoft.com/office/drawing/2014/main" id="{E22DC7B2-88CB-4710-8964-53566A50BF6A}"/>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6" name="Oval 508">
                <a:extLst>
                  <a:ext uri="{FF2B5EF4-FFF2-40B4-BE49-F238E27FC236}">
                    <a16:creationId xmlns:a16="http://schemas.microsoft.com/office/drawing/2014/main" id="{B964469F-9369-414A-9A03-39D319D2CFE2}"/>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7" name="Oval 509">
                <a:extLst>
                  <a:ext uri="{FF2B5EF4-FFF2-40B4-BE49-F238E27FC236}">
                    <a16:creationId xmlns:a16="http://schemas.microsoft.com/office/drawing/2014/main" id="{027DC3AF-AAAA-4B6F-9342-61893F0248C6}"/>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8" name="Oval 510">
                <a:extLst>
                  <a:ext uri="{FF2B5EF4-FFF2-40B4-BE49-F238E27FC236}">
                    <a16:creationId xmlns:a16="http://schemas.microsoft.com/office/drawing/2014/main" id="{316CA526-6E38-46DE-ADC3-AA6530F07E9B}"/>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19" name="Oval 511">
                <a:extLst>
                  <a:ext uri="{FF2B5EF4-FFF2-40B4-BE49-F238E27FC236}">
                    <a16:creationId xmlns:a16="http://schemas.microsoft.com/office/drawing/2014/main" id="{5A3CCDBE-D10E-4287-86C7-A83FE0360DC2}"/>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0" name="Oval 512">
                <a:extLst>
                  <a:ext uri="{FF2B5EF4-FFF2-40B4-BE49-F238E27FC236}">
                    <a16:creationId xmlns:a16="http://schemas.microsoft.com/office/drawing/2014/main" id="{C7FC196F-7E3E-4E75-AA0C-DFD77A10A13B}"/>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1" name="Oval 513">
                <a:extLst>
                  <a:ext uri="{FF2B5EF4-FFF2-40B4-BE49-F238E27FC236}">
                    <a16:creationId xmlns:a16="http://schemas.microsoft.com/office/drawing/2014/main" id="{2D4BAF3A-7A8D-4F19-8272-C942CA7B7AB0}"/>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2" name="Oval 514">
                <a:extLst>
                  <a:ext uri="{FF2B5EF4-FFF2-40B4-BE49-F238E27FC236}">
                    <a16:creationId xmlns:a16="http://schemas.microsoft.com/office/drawing/2014/main" id="{CA530189-4E92-4CB7-8271-7CA7E2521569}"/>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3" name="Oval 515">
                <a:extLst>
                  <a:ext uri="{FF2B5EF4-FFF2-40B4-BE49-F238E27FC236}">
                    <a16:creationId xmlns:a16="http://schemas.microsoft.com/office/drawing/2014/main" id="{97476FBD-3915-464D-8B63-C28063E9A4AA}"/>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4" name="Oval 516">
                <a:extLst>
                  <a:ext uri="{FF2B5EF4-FFF2-40B4-BE49-F238E27FC236}">
                    <a16:creationId xmlns:a16="http://schemas.microsoft.com/office/drawing/2014/main" id="{E37FAFBC-8A0C-4770-A111-D71228AD9D3A}"/>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5" name="Oval 517">
                <a:extLst>
                  <a:ext uri="{FF2B5EF4-FFF2-40B4-BE49-F238E27FC236}">
                    <a16:creationId xmlns:a16="http://schemas.microsoft.com/office/drawing/2014/main" id="{A9A37379-B29F-4D0A-8C9E-5D5F9B7B5203}"/>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6" name="Oval 518">
                <a:extLst>
                  <a:ext uri="{FF2B5EF4-FFF2-40B4-BE49-F238E27FC236}">
                    <a16:creationId xmlns:a16="http://schemas.microsoft.com/office/drawing/2014/main" id="{28EC9180-072E-49FD-BFBD-874CC2AEC952}"/>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7" name="Oval 519">
                <a:extLst>
                  <a:ext uri="{FF2B5EF4-FFF2-40B4-BE49-F238E27FC236}">
                    <a16:creationId xmlns:a16="http://schemas.microsoft.com/office/drawing/2014/main" id="{B64C9EA3-B32D-457B-B865-B1623D24597A}"/>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8" name="Oval 520">
                <a:extLst>
                  <a:ext uri="{FF2B5EF4-FFF2-40B4-BE49-F238E27FC236}">
                    <a16:creationId xmlns:a16="http://schemas.microsoft.com/office/drawing/2014/main" id="{06C7274B-9C6B-45D5-B0ED-356F1022D313}"/>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29" name="Oval 521">
                <a:extLst>
                  <a:ext uri="{FF2B5EF4-FFF2-40B4-BE49-F238E27FC236}">
                    <a16:creationId xmlns:a16="http://schemas.microsoft.com/office/drawing/2014/main" id="{3EA34920-A51B-467E-9841-BF7315D57B87}"/>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0" name="Oval 522">
                <a:extLst>
                  <a:ext uri="{FF2B5EF4-FFF2-40B4-BE49-F238E27FC236}">
                    <a16:creationId xmlns:a16="http://schemas.microsoft.com/office/drawing/2014/main" id="{B8B73D9D-44B7-491F-BEF8-08DB0761F1B0}"/>
                  </a:ext>
                </a:extLst>
              </p:cNvPr>
              <p:cNvSpPr>
                <a:spLocks noChangeArrowheads="1"/>
              </p:cNvSpPr>
              <p:nvPr/>
            </p:nvSpPr>
            <p:spPr bwMode="auto">
              <a:xfrm>
                <a:off x="1382"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1" name="Oval 523">
                <a:extLst>
                  <a:ext uri="{FF2B5EF4-FFF2-40B4-BE49-F238E27FC236}">
                    <a16:creationId xmlns:a16="http://schemas.microsoft.com/office/drawing/2014/main" id="{5B8A72EF-D962-4095-99CE-B922E599816B}"/>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2" name="Oval 524">
                <a:extLst>
                  <a:ext uri="{FF2B5EF4-FFF2-40B4-BE49-F238E27FC236}">
                    <a16:creationId xmlns:a16="http://schemas.microsoft.com/office/drawing/2014/main" id="{0C13AB96-94E5-48C1-A0DD-465E3DA5C11B}"/>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3" name="Oval 525">
                <a:extLst>
                  <a:ext uri="{FF2B5EF4-FFF2-40B4-BE49-F238E27FC236}">
                    <a16:creationId xmlns:a16="http://schemas.microsoft.com/office/drawing/2014/main" id="{6B056E73-12F5-4F30-9C58-695BD8E9563F}"/>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4" name="Oval 526">
                <a:extLst>
                  <a:ext uri="{FF2B5EF4-FFF2-40B4-BE49-F238E27FC236}">
                    <a16:creationId xmlns:a16="http://schemas.microsoft.com/office/drawing/2014/main" id="{384142B2-39C6-4B71-8C63-0F19DED6B130}"/>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5" name="Oval 527">
                <a:extLst>
                  <a:ext uri="{FF2B5EF4-FFF2-40B4-BE49-F238E27FC236}">
                    <a16:creationId xmlns:a16="http://schemas.microsoft.com/office/drawing/2014/main" id="{EB5137CB-52F4-4FCC-B40D-948A76E02A67}"/>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6" name="Oval 528">
                <a:extLst>
                  <a:ext uri="{FF2B5EF4-FFF2-40B4-BE49-F238E27FC236}">
                    <a16:creationId xmlns:a16="http://schemas.microsoft.com/office/drawing/2014/main" id="{9F92F473-3CDE-4CB5-9F55-6FC627B24788}"/>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7" name="Oval 529">
                <a:extLst>
                  <a:ext uri="{FF2B5EF4-FFF2-40B4-BE49-F238E27FC236}">
                    <a16:creationId xmlns:a16="http://schemas.microsoft.com/office/drawing/2014/main" id="{CEA94EC5-3D0A-4075-A00E-B014CF600BBC}"/>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8" name="Oval 530">
                <a:extLst>
                  <a:ext uri="{FF2B5EF4-FFF2-40B4-BE49-F238E27FC236}">
                    <a16:creationId xmlns:a16="http://schemas.microsoft.com/office/drawing/2014/main" id="{5107ED40-9E3B-45D9-86F1-1AFCD53C5BD6}"/>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39" name="Oval 531">
                <a:extLst>
                  <a:ext uri="{FF2B5EF4-FFF2-40B4-BE49-F238E27FC236}">
                    <a16:creationId xmlns:a16="http://schemas.microsoft.com/office/drawing/2014/main" id="{7BA5F4CF-8C71-4D3D-94E5-28D9448EAEDB}"/>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40" name="Oval 532">
                <a:extLst>
                  <a:ext uri="{FF2B5EF4-FFF2-40B4-BE49-F238E27FC236}">
                    <a16:creationId xmlns:a16="http://schemas.microsoft.com/office/drawing/2014/main" id="{E7F8641E-FE2C-4F46-82EF-DA005EFF3B04}"/>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41" name="Oval 533">
                <a:extLst>
                  <a:ext uri="{FF2B5EF4-FFF2-40B4-BE49-F238E27FC236}">
                    <a16:creationId xmlns:a16="http://schemas.microsoft.com/office/drawing/2014/main" id="{AA262843-124C-4C26-B159-76014AFEF756}"/>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342" name="Oval 534">
                <a:extLst>
                  <a:ext uri="{FF2B5EF4-FFF2-40B4-BE49-F238E27FC236}">
                    <a16:creationId xmlns:a16="http://schemas.microsoft.com/office/drawing/2014/main" id="{10264413-6A81-40F5-82CF-4151789DEC9C}"/>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sp>
          <p:nvSpPr>
            <p:cNvPr id="394304" name="Rectangle 535">
              <a:extLst>
                <a:ext uri="{FF2B5EF4-FFF2-40B4-BE49-F238E27FC236}">
                  <a16:creationId xmlns:a16="http://schemas.microsoft.com/office/drawing/2014/main" id="{AC375E9E-03CB-4B44-B181-9B3FE2853B2C}"/>
                </a:ext>
              </a:extLst>
            </p:cNvPr>
            <p:cNvSpPr>
              <a:spLocks noChangeArrowheads="1"/>
            </p:cNvSpPr>
            <p:nvPr/>
          </p:nvSpPr>
          <p:spPr bwMode="auto">
            <a:xfrm>
              <a:off x="618" y="3422"/>
              <a:ext cx="1626" cy="221"/>
            </a:xfrm>
            <a:prstGeom prst="rect">
              <a:avLst/>
            </a:prstGeom>
            <a:solidFill>
              <a:srgbClr val="990033"/>
            </a:solidFill>
            <a:ln>
              <a:noFill/>
            </a:ln>
            <a:extLst>
              <a:ext uri="{91240B29-F687-4F45-9708-019B960494DF}">
                <a14:hiddenLine xmlns:a14="http://schemas.microsoft.com/office/drawing/2010/main" w="9525">
                  <a:solidFill>
                    <a:srgbClr val="000000"/>
                  </a:solidFill>
                  <a:miter lim="800000"/>
                  <a:headEnd/>
                  <a:tailEnd/>
                </a14:hiddenLine>
              </a:ext>
            </a:extLst>
          </p:spPr>
          <p:txBody>
            <a:bodyPr tIns="0"/>
            <a:lstStyle>
              <a:lvl1pPr marL="342900" indent="-342900">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spcBef>
                  <a:spcPct val="25000"/>
                </a:spcBef>
                <a:buFont typeface="Wingdings" panose="05000000000000000000" pitchFamily="2" charset="2"/>
                <a:buNone/>
              </a:pPr>
              <a:r>
                <a:rPr lang="nl-BE" altLang="fr-FR" sz="2222" dirty="0">
                  <a:solidFill>
                    <a:schemeClr val="bg1"/>
                  </a:solidFill>
                </a:rPr>
                <a:t>Laag aantal fouten</a:t>
              </a:r>
            </a:p>
          </p:txBody>
        </p:sp>
        <p:sp>
          <p:nvSpPr>
            <p:cNvPr id="394305" name="Rectangle 536">
              <a:extLst>
                <a:ext uri="{FF2B5EF4-FFF2-40B4-BE49-F238E27FC236}">
                  <a16:creationId xmlns:a16="http://schemas.microsoft.com/office/drawing/2014/main" id="{46525F7C-1130-4896-8AE8-FCD056B6C298}"/>
                </a:ext>
              </a:extLst>
            </p:cNvPr>
            <p:cNvSpPr>
              <a:spLocks noChangeArrowheads="1"/>
            </p:cNvSpPr>
            <p:nvPr/>
          </p:nvSpPr>
          <p:spPr bwMode="auto">
            <a:xfrm>
              <a:off x="3288" y="3318"/>
              <a:ext cx="1626" cy="221"/>
            </a:xfrm>
            <a:prstGeom prst="rect">
              <a:avLst/>
            </a:prstGeom>
            <a:solidFill>
              <a:srgbClr val="990033"/>
            </a:solidFill>
            <a:ln>
              <a:noFill/>
            </a:ln>
            <a:extLst>
              <a:ext uri="{91240B29-F687-4F45-9708-019B960494DF}">
                <a14:hiddenLine xmlns:a14="http://schemas.microsoft.com/office/drawing/2010/main" w="9525">
                  <a:solidFill>
                    <a:srgbClr val="000000"/>
                  </a:solidFill>
                  <a:miter lim="800000"/>
                  <a:headEnd/>
                  <a:tailEnd/>
                </a14:hiddenLine>
              </a:ext>
            </a:extLst>
          </p:spPr>
          <p:txBody>
            <a:bodyPr tIns="0"/>
            <a:lstStyle>
              <a:lvl1pPr marL="342900" indent="-342900">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spcBef>
                  <a:spcPct val="25000"/>
                </a:spcBef>
                <a:buFont typeface="Wingdings" panose="05000000000000000000" pitchFamily="2" charset="2"/>
                <a:buNone/>
              </a:pPr>
              <a:r>
                <a:rPr lang="nl-BE" altLang="fr-FR" sz="2222" dirty="0">
                  <a:solidFill>
                    <a:schemeClr val="bg1"/>
                  </a:solidFill>
                </a:rPr>
                <a:t>Laag aantal fouten</a:t>
              </a:r>
            </a:p>
          </p:txBody>
        </p:sp>
        <p:sp>
          <p:nvSpPr>
            <p:cNvPr id="394306" name="Rectangle 537">
              <a:extLst>
                <a:ext uri="{FF2B5EF4-FFF2-40B4-BE49-F238E27FC236}">
                  <a16:creationId xmlns:a16="http://schemas.microsoft.com/office/drawing/2014/main" id="{65888726-8285-4556-A730-59FE68FE7DE7}"/>
                </a:ext>
              </a:extLst>
            </p:cNvPr>
            <p:cNvSpPr>
              <a:spLocks noChangeArrowheads="1"/>
            </p:cNvSpPr>
            <p:nvPr/>
          </p:nvSpPr>
          <p:spPr bwMode="auto">
            <a:xfrm>
              <a:off x="2562" y="1216"/>
              <a:ext cx="1225" cy="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a:lstStyle>
              <a:lvl1pPr marL="342900" indent="-342900">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buFont typeface="Wingdings" panose="05000000000000000000" pitchFamily="2" charset="2"/>
                <a:buNone/>
              </a:pPr>
              <a:r>
                <a:rPr lang="en-GB" altLang="fr-FR" sz="2222" dirty="0">
                  <a:solidFill>
                    <a:srgbClr val="990033"/>
                  </a:solidFill>
                </a:rPr>
                <a:t>Test </a:t>
              </a:r>
              <a:r>
                <a:rPr lang="nl-BE" altLang="fr-FR" sz="2222" dirty="0">
                  <a:solidFill>
                    <a:srgbClr val="990033"/>
                  </a:solidFill>
                </a:rPr>
                <a:t>Kwaliteit</a:t>
              </a:r>
            </a:p>
          </p:txBody>
        </p:sp>
      </p:grpSp>
      <p:sp>
        <p:nvSpPr>
          <p:cNvPr id="540" name="AutoShape 539">
            <a:extLst>
              <a:ext uri="{FF2B5EF4-FFF2-40B4-BE49-F238E27FC236}">
                <a16:creationId xmlns:a16="http://schemas.microsoft.com/office/drawing/2014/main" id="{BE9209FD-FBC6-4AF4-BAD0-5C7C0A6AE8DC}"/>
              </a:ext>
            </a:extLst>
          </p:cNvPr>
          <p:cNvSpPr>
            <a:spLocks noChangeArrowheads="1"/>
          </p:cNvSpPr>
          <p:nvPr/>
        </p:nvSpPr>
        <p:spPr bwMode="auto">
          <a:xfrm>
            <a:off x="5319889" y="289278"/>
            <a:ext cx="3287889" cy="994833"/>
          </a:xfrm>
          <a:prstGeom prst="cloudCallout">
            <a:avLst>
              <a:gd name="adj1" fmla="val 32421"/>
              <a:gd name="adj2" fmla="val 99111"/>
            </a:avLst>
          </a:prstGeom>
          <a:solidFill>
            <a:schemeClr val="bg1"/>
          </a:solidFill>
          <a:ln w="38100">
            <a:solidFill>
              <a:srgbClr val="990033"/>
            </a:solidFill>
            <a:round/>
            <a:headEnd/>
            <a:tailEnd/>
          </a:ln>
        </p:spPr>
        <p:txBody>
          <a:bodyPr lIns="102306" tIns="51153" rIns="102306" bIns="51153"/>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a:spcBef>
                <a:spcPct val="30000"/>
              </a:spcBef>
              <a:buSzPct val="80000"/>
              <a:buFont typeface="Symbol" panose="05050102010706020507" pitchFamily="18" charset="2"/>
              <a:buNone/>
            </a:pPr>
            <a:r>
              <a:rPr lang="nl-BE" altLang="fr-FR" sz="2000" dirty="0">
                <a:solidFill>
                  <a:srgbClr val="990033"/>
                </a:solidFill>
                <a:latin typeface="Tahoma" panose="020B0604030504040204" pitchFamily="34" charset="0"/>
              </a:rPr>
              <a:t>Mensen denken</a:t>
            </a:r>
            <a:br>
              <a:rPr lang="nl-BE" altLang="fr-FR" sz="2000" dirty="0">
                <a:solidFill>
                  <a:srgbClr val="990033"/>
                </a:solidFill>
                <a:latin typeface="Tahoma" panose="020B0604030504040204" pitchFamily="34" charset="0"/>
              </a:rPr>
            </a:br>
            <a:r>
              <a:rPr lang="nl-BE" altLang="en-US" sz="2000" dirty="0">
                <a:solidFill>
                  <a:srgbClr val="990033"/>
                </a:solidFill>
                <a:latin typeface="Tahoma" panose="020B0604030504040204" pitchFamily="34" charset="0"/>
              </a:rPr>
              <a:t>“</a:t>
            </a:r>
            <a:r>
              <a:rPr lang="nl-BE" altLang="fr-FR" sz="2000" dirty="0">
                <a:solidFill>
                  <a:srgbClr val="990033"/>
                </a:solidFill>
                <a:latin typeface="Tahoma" panose="020B0604030504040204" pitchFamily="34" charset="0"/>
              </a:rPr>
              <a:t>We zijn er</a:t>
            </a:r>
            <a:r>
              <a:rPr lang="nl-BE" altLang="en-US" sz="2000" dirty="0">
                <a:solidFill>
                  <a:srgbClr val="990033"/>
                </a:solidFill>
                <a:latin typeface="Tahoma" panose="020B0604030504040204" pitchFamily="34" charset="0"/>
              </a:rPr>
              <a:t>”</a:t>
            </a:r>
            <a:endParaRPr lang="nl-BE" altLang="fr-FR" sz="2000" dirty="0">
              <a:solidFill>
                <a:srgbClr val="990033"/>
              </a:solidFill>
              <a:latin typeface="Tahoma" panose="020B0604030504040204" pitchFamily="34" charset="0"/>
            </a:endParaRPr>
          </a:p>
        </p:txBody>
      </p:sp>
      <p:grpSp>
        <p:nvGrpSpPr>
          <p:cNvPr id="394256" name="Group 47">
            <a:extLst>
              <a:ext uri="{FF2B5EF4-FFF2-40B4-BE49-F238E27FC236}">
                <a16:creationId xmlns:a16="http://schemas.microsoft.com/office/drawing/2014/main" id="{ABD16B17-99A1-4FF7-82FB-F24200C97052}"/>
              </a:ext>
            </a:extLst>
          </p:cNvPr>
          <p:cNvGrpSpPr>
            <a:grpSpLocks/>
          </p:cNvGrpSpPr>
          <p:nvPr/>
        </p:nvGrpSpPr>
        <p:grpSpPr bwMode="auto">
          <a:xfrm>
            <a:off x="3159126" y="2129015"/>
            <a:ext cx="1919111" cy="1275291"/>
            <a:chOff x="1202" y="1891"/>
            <a:chExt cx="1088" cy="723"/>
          </a:xfrm>
        </p:grpSpPr>
        <p:sp>
          <p:nvSpPr>
            <p:cNvPr id="394259" name="Oval 48">
              <a:extLst>
                <a:ext uri="{FF2B5EF4-FFF2-40B4-BE49-F238E27FC236}">
                  <a16:creationId xmlns:a16="http://schemas.microsoft.com/office/drawing/2014/main" id="{527D02C8-E78E-4DC7-A6F9-A46C81AD0343}"/>
                </a:ext>
              </a:extLst>
            </p:cNvPr>
            <p:cNvSpPr>
              <a:spLocks noChangeArrowheads="1"/>
            </p:cNvSpPr>
            <p:nvPr/>
          </p:nvSpPr>
          <p:spPr bwMode="auto">
            <a:xfrm>
              <a:off x="1882" y="202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0" name="Oval 49">
              <a:extLst>
                <a:ext uri="{FF2B5EF4-FFF2-40B4-BE49-F238E27FC236}">
                  <a16:creationId xmlns:a16="http://schemas.microsoft.com/office/drawing/2014/main" id="{92E364C1-F729-46C0-865F-174D97DD90CB}"/>
                </a:ext>
              </a:extLst>
            </p:cNvPr>
            <p:cNvSpPr>
              <a:spLocks noChangeArrowheads="1"/>
            </p:cNvSpPr>
            <p:nvPr/>
          </p:nvSpPr>
          <p:spPr bwMode="auto">
            <a:xfrm>
              <a:off x="1836" y="211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1" name="Oval 50">
              <a:extLst>
                <a:ext uri="{FF2B5EF4-FFF2-40B4-BE49-F238E27FC236}">
                  <a16:creationId xmlns:a16="http://schemas.microsoft.com/office/drawing/2014/main" id="{D6D60DFC-C6B7-494F-A594-287F0E716C3A}"/>
                </a:ext>
              </a:extLst>
            </p:cNvPr>
            <p:cNvSpPr>
              <a:spLocks noChangeArrowheads="1"/>
            </p:cNvSpPr>
            <p:nvPr/>
          </p:nvSpPr>
          <p:spPr bwMode="auto">
            <a:xfrm>
              <a:off x="1972" y="211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2" name="Oval 51">
              <a:extLst>
                <a:ext uri="{FF2B5EF4-FFF2-40B4-BE49-F238E27FC236}">
                  <a16:creationId xmlns:a16="http://schemas.microsoft.com/office/drawing/2014/main" id="{8BA97B7A-D7ED-41C0-BCF9-1AA5119C6050}"/>
                </a:ext>
              </a:extLst>
            </p:cNvPr>
            <p:cNvSpPr>
              <a:spLocks noChangeArrowheads="1"/>
            </p:cNvSpPr>
            <p:nvPr/>
          </p:nvSpPr>
          <p:spPr bwMode="auto">
            <a:xfrm>
              <a:off x="1927" y="2204"/>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3" name="Oval 52">
              <a:extLst>
                <a:ext uri="{FF2B5EF4-FFF2-40B4-BE49-F238E27FC236}">
                  <a16:creationId xmlns:a16="http://schemas.microsoft.com/office/drawing/2014/main" id="{53B80442-891F-40CF-A28F-591EB593158E}"/>
                </a:ext>
              </a:extLst>
            </p:cNvPr>
            <p:cNvSpPr>
              <a:spLocks noChangeArrowheads="1"/>
            </p:cNvSpPr>
            <p:nvPr/>
          </p:nvSpPr>
          <p:spPr bwMode="auto">
            <a:xfrm>
              <a:off x="1793"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4" name="Oval 53">
              <a:extLst>
                <a:ext uri="{FF2B5EF4-FFF2-40B4-BE49-F238E27FC236}">
                  <a16:creationId xmlns:a16="http://schemas.microsoft.com/office/drawing/2014/main" id="{64C58FB0-DB0A-4B3B-B515-8F8DC80501AF}"/>
                </a:ext>
              </a:extLst>
            </p:cNvPr>
            <p:cNvSpPr>
              <a:spLocks noChangeArrowheads="1"/>
            </p:cNvSpPr>
            <p:nvPr/>
          </p:nvSpPr>
          <p:spPr bwMode="auto">
            <a:xfrm>
              <a:off x="1745" y="197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5" name="Oval 54">
              <a:extLst>
                <a:ext uri="{FF2B5EF4-FFF2-40B4-BE49-F238E27FC236}">
                  <a16:creationId xmlns:a16="http://schemas.microsoft.com/office/drawing/2014/main" id="{25FCAE70-5FF1-4FF8-A530-C08CF1E92FE9}"/>
                </a:ext>
              </a:extLst>
            </p:cNvPr>
            <p:cNvSpPr>
              <a:spLocks noChangeArrowheads="1"/>
            </p:cNvSpPr>
            <p:nvPr/>
          </p:nvSpPr>
          <p:spPr bwMode="auto">
            <a:xfrm>
              <a:off x="2018"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6" name="Oval 55">
              <a:extLst>
                <a:ext uri="{FF2B5EF4-FFF2-40B4-BE49-F238E27FC236}">
                  <a16:creationId xmlns:a16="http://schemas.microsoft.com/office/drawing/2014/main" id="{6E041152-C997-4DE2-AC12-597994430223}"/>
                </a:ext>
              </a:extLst>
            </p:cNvPr>
            <p:cNvSpPr>
              <a:spLocks noChangeArrowheads="1"/>
            </p:cNvSpPr>
            <p:nvPr/>
          </p:nvSpPr>
          <p:spPr bwMode="auto">
            <a:xfrm>
              <a:off x="1972"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7" name="Oval 56">
              <a:extLst>
                <a:ext uri="{FF2B5EF4-FFF2-40B4-BE49-F238E27FC236}">
                  <a16:creationId xmlns:a16="http://schemas.microsoft.com/office/drawing/2014/main" id="{CA7E4B85-46D9-42D0-9E44-77DC792F5901}"/>
                </a:ext>
              </a:extLst>
            </p:cNvPr>
            <p:cNvSpPr>
              <a:spLocks noChangeArrowheads="1"/>
            </p:cNvSpPr>
            <p:nvPr/>
          </p:nvSpPr>
          <p:spPr bwMode="auto">
            <a:xfrm>
              <a:off x="2108"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8" name="Oval 57">
              <a:extLst>
                <a:ext uri="{FF2B5EF4-FFF2-40B4-BE49-F238E27FC236}">
                  <a16:creationId xmlns:a16="http://schemas.microsoft.com/office/drawing/2014/main" id="{39C52662-0002-424C-82E4-35199BBDE3E1}"/>
                </a:ext>
              </a:extLst>
            </p:cNvPr>
            <p:cNvSpPr>
              <a:spLocks noChangeArrowheads="1"/>
            </p:cNvSpPr>
            <p:nvPr/>
          </p:nvSpPr>
          <p:spPr bwMode="auto">
            <a:xfrm>
              <a:off x="2063"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69" name="Oval 58">
              <a:extLst>
                <a:ext uri="{FF2B5EF4-FFF2-40B4-BE49-F238E27FC236}">
                  <a16:creationId xmlns:a16="http://schemas.microsoft.com/office/drawing/2014/main" id="{86E03C35-0C06-4D17-81D1-D02257C582C1}"/>
                </a:ext>
              </a:extLst>
            </p:cNvPr>
            <p:cNvSpPr>
              <a:spLocks noChangeArrowheads="1"/>
            </p:cNvSpPr>
            <p:nvPr/>
          </p:nvSpPr>
          <p:spPr bwMode="auto">
            <a:xfrm>
              <a:off x="192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0" name="Oval 59">
              <a:extLst>
                <a:ext uri="{FF2B5EF4-FFF2-40B4-BE49-F238E27FC236}">
                  <a16:creationId xmlns:a16="http://schemas.microsoft.com/office/drawing/2014/main" id="{C20E96F3-3BF5-42FE-B012-574584959F74}"/>
                </a:ext>
              </a:extLst>
            </p:cNvPr>
            <p:cNvSpPr>
              <a:spLocks noChangeArrowheads="1"/>
            </p:cNvSpPr>
            <p:nvPr/>
          </p:nvSpPr>
          <p:spPr bwMode="auto">
            <a:xfrm>
              <a:off x="1793" y="243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1" name="Oval 60">
              <a:extLst>
                <a:ext uri="{FF2B5EF4-FFF2-40B4-BE49-F238E27FC236}">
                  <a16:creationId xmlns:a16="http://schemas.microsoft.com/office/drawing/2014/main" id="{AAB1968A-B1F1-4287-AB41-75C988E0E6E2}"/>
                </a:ext>
              </a:extLst>
            </p:cNvPr>
            <p:cNvSpPr>
              <a:spLocks noChangeArrowheads="1"/>
            </p:cNvSpPr>
            <p:nvPr/>
          </p:nvSpPr>
          <p:spPr bwMode="auto">
            <a:xfrm>
              <a:off x="1611" y="216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2" name="Oval 61">
              <a:extLst>
                <a:ext uri="{FF2B5EF4-FFF2-40B4-BE49-F238E27FC236}">
                  <a16:creationId xmlns:a16="http://schemas.microsoft.com/office/drawing/2014/main" id="{816C08CB-98B8-456C-8E11-91A4F35C4DD5}"/>
                </a:ext>
              </a:extLst>
            </p:cNvPr>
            <p:cNvSpPr>
              <a:spLocks noChangeArrowheads="1"/>
            </p:cNvSpPr>
            <p:nvPr/>
          </p:nvSpPr>
          <p:spPr bwMode="auto">
            <a:xfrm>
              <a:off x="1565" y="225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3" name="Oval 62">
              <a:extLst>
                <a:ext uri="{FF2B5EF4-FFF2-40B4-BE49-F238E27FC236}">
                  <a16:creationId xmlns:a16="http://schemas.microsoft.com/office/drawing/2014/main" id="{A60893E8-DC14-4EA3-A3C7-8E3ACB281FB3}"/>
                </a:ext>
              </a:extLst>
            </p:cNvPr>
            <p:cNvSpPr>
              <a:spLocks noChangeArrowheads="1"/>
            </p:cNvSpPr>
            <p:nvPr/>
          </p:nvSpPr>
          <p:spPr bwMode="auto">
            <a:xfrm>
              <a:off x="1701" y="225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4" name="Oval 63">
              <a:extLst>
                <a:ext uri="{FF2B5EF4-FFF2-40B4-BE49-F238E27FC236}">
                  <a16:creationId xmlns:a16="http://schemas.microsoft.com/office/drawing/2014/main" id="{94441A73-755B-4AE6-90AF-C579E45E408A}"/>
                </a:ext>
              </a:extLst>
            </p:cNvPr>
            <p:cNvSpPr>
              <a:spLocks noChangeArrowheads="1"/>
            </p:cNvSpPr>
            <p:nvPr/>
          </p:nvSpPr>
          <p:spPr bwMode="auto">
            <a:xfrm>
              <a:off x="1656"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5" name="Oval 64">
              <a:extLst>
                <a:ext uri="{FF2B5EF4-FFF2-40B4-BE49-F238E27FC236}">
                  <a16:creationId xmlns:a16="http://schemas.microsoft.com/office/drawing/2014/main" id="{476F9DD7-1CDB-4C41-874B-EAC6F006ADC1}"/>
                </a:ext>
              </a:extLst>
            </p:cNvPr>
            <p:cNvSpPr>
              <a:spLocks noChangeArrowheads="1"/>
            </p:cNvSpPr>
            <p:nvPr/>
          </p:nvSpPr>
          <p:spPr bwMode="auto">
            <a:xfrm>
              <a:off x="1519" y="2340"/>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6" name="Oval 65">
              <a:extLst>
                <a:ext uri="{FF2B5EF4-FFF2-40B4-BE49-F238E27FC236}">
                  <a16:creationId xmlns:a16="http://schemas.microsoft.com/office/drawing/2014/main" id="{2A06CE9D-717E-49D7-997D-3A481BD26EE1}"/>
                </a:ext>
              </a:extLst>
            </p:cNvPr>
            <p:cNvSpPr>
              <a:spLocks noChangeArrowheads="1"/>
            </p:cNvSpPr>
            <p:nvPr/>
          </p:nvSpPr>
          <p:spPr bwMode="auto">
            <a:xfrm>
              <a:off x="1430" y="2249"/>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7" name="Oval 66">
              <a:extLst>
                <a:ext uri="{FF2B5EF4-FFF2-40B4-BE49-F238E27FC236}">
                  <a16:creationId xmlns:a16="http://schemas.microsoft.com/office/drawing/2014/main" id="{98539A07-CFD2-4D2D-BECF-C0415E38309E}"/>
                </a:ext>
              </a:extLst>
            </p:cNvPr>
            <p:cNvSpPr>
              <a:spLocks noChangeArrowheads="1"/>
            </p:cNvSpPr>
            <p:nvPr/>
          </p:nvSpPr>
          <p:spPr bwMode="auto">
            <a:xfrm>
              <a:off x="1474" y="198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8" name="Oval 67">
              <a:extLst>
                <a:ext uri="{FF2B5EF4-FFF2-40B4-BE49-F238E27FC236}">
                  <a16:creationId xmlns:a16="http://schemas.microsoft.com/office/drawing/2014/main" id="{D4855F6B-EEE8-46CE-BA4E-CE28D9278939}"/>
                </a:ext>
              </a:extLst>
            </p:cNvPr>
            <p:cNvSpPr>
              <a:spLocks noChangeArrowheads="1"/>
            </p:cNvSpPr>
            <p:nvPr/>
          </p:nvSpPr>
          <p:spPr bwMode="auto">
            <a:xfrm>
              <a:off x="1472" y="211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79" name="Oval 68">
              <a:extLst>
                <a:ext uri="{FF2B5EF4-FFF2-40B4-BE49-F238E27FC236}">
                  <a16:creationId xmlns:a16="http://schemas.microsoft.com/office/drawing/2014/main" id="{1CD20FD0-44F9-40A3-A4F1-E6C3201A3723}"/>
                </a:ext>
              </a:extLst>
            </p:cNvPr>
            <p:cNvSpPr>
              <a:spLocks noChangeArrowheads="1"/>
            </p:cNvSpPr>
            <p:nvPr/>
          </p:nvSpPr>
          <p:spPr bwMode="auto">
            <a:xfrm>
              <a:off x="1565" y="193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0" name="Oval 69">
              <a:extLst>
                <a:ext uri="{FF2B5EF4-FFF2-40B4-BE49-F238E27FC236}">
                  <a16:creationId xmlns:a16="http://schemas.microsoft.com/office/drawing/2014/main" id="{70BB8060-36D6-4E4C-AF38-E2611C8C1F30}"/>
                </a:ext>
              </a:extLst>
            </p:cNvPr>
            <p:cNvSpPr>
              <a:spLocks noChangeArrowheads="1"/>
            </p:cNvSpPr>
            <p:nvPr/>
          </p:nvSpPr>
          <p:spPr bwMode="auto">
            <a:xfrm>
              <a:off x="1655" y="211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1" name="Oval 70">
              <a:extLst>
                <a:ext uri="{FF2B5EF4-FFF2-40B4-BE49-F238E27FC236}">
                  <a16:creationId xmlns:a16="http://schemas.microsoft.com/office/drawing/2014/main" id="{5CDF3D8D-617E-44AD-B5C0-9A0B2126EB5A}"/>
                </a:ext>
              </a:extLst>
            </p:cNvPr>
            <p:cNvSpPr>
              <a:spLocks noChangeArrowheads="1"/>
            </p:cNvSpPr>
            <p:nvPr/>
          </p:nvSpPr>
          <p:spPr bwMode="auto">
            <a:xfrm>
              <a:off x="1248" y="193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2" name="Oval 71">
              <a:extLst>
                <a:ext uri="{FF2B5EF4-FFF2-40B4-BE49-F238E27FC236}">
                  <a16:creationId xmlns:a16="http://schemas.microsoft.com/office/drawing/2014/main" id="{98FBD711-D050-4BC7-B658-D108A66ECEF0}"/>
                </a:ext>
              </a:extLst>
            </p:cNvPr>
            <p:cNvSpPr>
              <a:spLocks noChangeArrowheads="1"/>
            </p:cNvSpPr>
            <p:nvPr/>
          </p:nvSpPr>
          <p:spPr bwMode="auto">
            <a:xfrm>
              <a:off x="1428" y="1891"/>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3" name="Oval 72">
              <a:extLst>
                <a:ext uri="{FF2B5EF4-FFF2-40B4-BE49-F238E27FC236}">
                  <a16:creationId xmlns:a16="http://schemas.microsoft.com/office/drawing/2014/main" id="{CC05B29B-5F03-4367-95B6-81700ACB674C}"/>
                </a:ext>
              </a:extLst>
            </p:cNvPr>
            <p:cNvSpPr>
              <a:spLocks noChangeArrowheads="1"/>
            </p:cNvSpPr>
            <p:nvPr/>
          </p:nvSpPr>
          <p:spPr bwMode="auto">
            <a:xfrm>
              <a:off x="1609" y="2026"/>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4" name="Oval 73">
              <a:extLst>
                <a:ext uri="{FF2B5EF4-FFF2-40B4-BE49-F238E27FC236}">
                  <a16:creationId xmlns:a16="http://schemas.microsoft.com/office/drawing/2014/main" id="{F8939A06-E30A-402E-B145-C6214C2A2FA2}"/>
                </a:ext>
              </a:extLst>
            </p:cNvPr>
            <p:cNvSpPr>
              <a:spLocks noChangeArrowheads="1"/>
            </p:cNvSpPr>
            <p:nvPr/>
          </p:nvSpPr>
          <p:spPr bwMode="auto">
            <a:xfrm>
              <a:off x="1700"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5" name="Oval 74">
              <a:extLst>
                <a:ext uri="{FF2B5EF4-FFF2-40B4-BE49-F238E27FC236}">
                  <a16:creationId xmlns:a16="http://schemas.microsoft.com/office/drawing/2014/main" id="{6D5088E0-0639-4ED0-8B4B-B3226F438F40}"/>
                </a:ext>
              </a:extLst>
            </p:cNvPr>
            <p:cNvSpPr>
              <a:spLocks noChangeArrowheads="1"/>
            </p:cNvSpPr>
            <p:nvPr/>
          </p:nvSpPr>
          <p:spPr bwMode="auto">
            <a:xfrm>
              <a:off x="1836" y="216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6" name="Oval 75">
              <a:extLst>
                <a:ext uri="{FF2B5EF4-FFF2-40B4-BE49-F238E27FC236}">
                  <a16:creationId xmlns:a16="http://schemas.microsoft.com/office/drawing/2014/main" id="{EA63F201-3BE1-4037-89D4-07ECEA9000CF}"/>
                </a:ext>
              </a:extLst>
            </p:cNvPr>
            <p:cNvSpPr>
              <a:spLocks noChangeArrowheads="1"/>
            </p:cNvSpPr>
            <p:nvPr/>
          </p:nvSpPr>
          <p:spPr bwMode="auto">
            <a:xfrm>
              <a:off x="1791"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7" name="Oval 76">
              <a:extLst>
                <a:ext uri="{FF2B5EF4-FFF2-40B4-BE49-F238E27FC236}">
                  <a16:creationId xmlns:a16="http://schemas.microsoft.com/office/drawing/2014/main" id="{A4D1CFE1-712E-48FF-ADDE-41EE808582A5}"/>
                </a:ext>
              </a:extLst>
            </p:cNvPr>
            <p:cNvSpPr>
              <a:spLocks noChangeArrowheads="1"/>
            </p:cNvSpPr>
            <p:nvPr/>
          </p:nvSpPr>
          <p:spPr bwMode="auto">
            <a:xfrm>
              <a:off x="1654"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8" name="Oval 77">
              <a:extLst>
                <a:ext uri="{FF2B5EF4-FFF2-40B4-BE49-F238E27FC236}">
                  <a16:creationId xmlns:a16="http://schemas.microsoft.com/office/drawing/2014/main" id="{478463B7-28CE-4659-8221-70C910D9E809}"/>
                </a:ext>
              </a:extLst>
            </p:cNvPr>
            <p:cNvSpPr>
              <a:spLocks noChangeArrowheads="1"/>
            </p:cNvSpPr>
            <p:nvPr/>
          </p:nvSpPr>
          <p:spPr bwMode="auto">
            <a:xfrm>
              <a:off x="1382" y="2433"/>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89" name="Oval 78">
              <a:extLst>
                <a:ext uri="{FF2B5EF4-FFF2-40B4-BE49-F238E27FC236}">
                  <a16:creationId xmlns:a16="http://schemas.microsoft.com/office/drawing/2014/main" id="{9E4D416F-07E6-464E-B216-1E4C4F84FE8E}"/>
                </a:ext>
              </a:extLst>
            </p:cNvPr>
            <p:cNvSpPr>
              <a:spLocks noChangeArrowheads="1"/>
            </p:cNvSpPr>
            <p:nvPr/>
          </p:nvSpPr>
          <p:spPr bwMode="auto">
            <a:xfrm>
              <a:off x="1339"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90" name="Oval 79">
              <a:extLst>
                <a:ext uri="{FF2B5EF4-FFF2-40B4-BE49-F238E27FC236}">
                  <a16:creationId xmlns:a16="http://schemas.microsoft.com/office/drawing/2014/main" id="{50916B13-216B-431E-B3DB-660C8F45ED77}"/>
                </a:ext>
              </a:extLst>
            </p:cNvPr>
            <p:cNvSpPr>
              <a:spLocks noChangeArrowheads="1"/>
            </p:cNvSpPr>
            <p:nvPr/>
          </p:nvSpPr>
          <p:spPr bwMode="auto">
            <a:xfrm>
              <a:off x="1293" y="216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91" name="Oval 80">
              <a:extLst>
                <a:ext uri="{FF2B5EF4-FFF2-40B4-BE49-F238E27FC236}">
                  <a16:creationId xmlns:a16="http://schemas.microsoft.com/office/drawing/2014/main" id="{75D35DE9-E759-466D-94B8-630921BDDFD1}"/>
                </a:ext>
              </a:extLst>
            </p:cNvPr>
            <p:cNvSpPr>
              <a:spLocks noChangeArrowheads="1"/>
            </p:cNvSpPr>
            <p:nvPr/>
          </p:nvSpPr>
          <p:spPr bwMode="auto">
            <a:xfrm>
              <a:off x="1339" y="2297"/>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92" name="Oval 81">
              <a:extLst>
                <a:ext uri="{FF2B5EF4-FFF2-40B4-BE49-F238E27FC236}">
                  <a16:creationId xmlns:a16="http://schemas.microsoft.com/office/drawing/2014/main" id="{29B46E49-0E91-4866-B3AE-FC8ABD41F314}"/>
                </a:ext>
              </a:extLst>
            </p:cNvPr>
            <p:cNvSpPr>
              <a:spLocks noChangeArrowheads="1"/>
            </p:cNvSpPr>
            <p:nvPr/>
          </p:nvSpPr>
          <p:spPr bwMode="auto">
            <a:xfrm>
              <a:off x="1247" y="2385"/>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93" name="Oval 82">
              <a:extLst>
                <a:ext uri="{FF2B5EF4-FFF2-40B4-BE49-F238E27FC236}">
                  <a16:creationId xmlns:a16="http://schemas.microsoft.com/office/drawing/2014/main" id="{CE0F9CCE-30F5-4FDD-A231-58418487676F}"/>
                </a:ext>
              </a:extLst>
            </p:cNvPr>
            <p:cNvSpPr>
              <a:spLocks noChangeArrowheads="1"/>
            </p:cNvSpPr>
            <p:nvPr/>
          </p:nvSpPr>
          <p:spPr bwMode="auto">
            <a:xfrm>
              <a:off x="1247" y="225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sp>
          <p:nvSpPr>
            <p:cNvPr id="394294" name="Oval 83">
              <a:extLst>
                <a:ext uri="{FF2B5EF4-FFF2-40B4-BE49-F238E27FC236}">
                  <a16:creationId xmlns:a16="http://schemas.microsoft.com/office/drawing/2014/main" id="{6CDCE245-8160-48C5-9FA9-F3DF39030260}"/>
                </a:ext>
              </a:extLst>
            </p:cNvPr>
            <p:cNvSpPr>
              <a:spLocks noChangeArrowheads="1"/>
            </p:cNvSpPr>
            <p:nvPr/>
          </p:nvSpPr>
          <p:spPr bwMode="auto">
            <a:xfrm>
              <a:off x="1202" y="2072"/>
              <a:ext cx="182" cy="181"/>
            </a:xfrm>
            <a:prstGeom prst="ellipse">
              <a:avLst/>
            </a:prstGeom>
            <a:solidFill>
              <a:srgbClr val="990033"/>
            </a:solidFill>
            <a:ln w="9525">
              <a:solidFill>
                <a:schemeClr val="tx1"/>
              </a:solidFill>
              <a:round/>
              <a:headEnd/>
              <a:tailEnd/>
            </a:ln>
          </p:spPr>
          <p:txBody>
            <a:bodyPr wrap="none" lIns="102306" tIns="51153" rIns="102306" bIns="51153"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endParaRPr lang="fr-FR" altLang="fr-FR" sz="4667"/>
            </a:p>
          </p:txBody>
        </p:sp>
      </p:grpSp>
      <p:sp>
        <p:nvSpPr>
          <p:cNvPr id="394257" name="Rectangle 233">
            <a:extLst>
              <a:ext uri="{FF2B5EF4-FFF2-40B4-BE49-F238E27FC236}">
                <a16:creationId xmlns:a16="http://schemas.microsoft.com/office/drawing/2014/main" id="{9CC96A72-DFF0-48BF-BADD-1F996AFA9946}"/>
              </a:ext>
            </a:extLst>
          </p:cNvPr>
          <p:cNvSpPr>
            <a:spLocks noChangeArrowheads="1"/>
          </p:cNvSpPr>
          <p:nvPr/>
        </p:nvSpPr>
        <p:spPr bwMode="auto">
          <a:xfrm>
            <a:off x="7833431" y="2446515"/>
            <a:ext cx="1564569" cy="707319"/>
          </a:xfrm>
          <a:prstGeom prst="rect">
            <a:avLst/>
          </a:prstGeom>
          <a:solidFill>
            <a:srgbClr val="990033"/>
          </a:solidFill>
          <a:ln>
            <a:noFill/>
          </a:ln>
          <a:extLst>
            <a:ext uri="{91240B29-F687-4F45-9708-019B960494DF}">
              <a14:hiddenLine xmlns:a14="http://schemas.microsoft.com/office/drawing/2010/main" w="9525">
                <a:solidFill>
                  <a:srgbClr val="000000"/>
                </a:solidFill>
                <a:miter lim="800000"/>
                <a:headEnd/>
                <a:tailEnd/>
              </a14:hiddenLine>
            </a:ext>
          </a:extLst>
        </p:spPr>
        <p:txBody>
          <a:bodyPr tIns="0"/>
          <a:lstStyle>
            <a:lvl1pPr marL="342900" indent="-342900">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a:buFont typeface="Wingdings" panose="05000000000000000000" pitchFamily="2" charset="2"/>
              <a:buNone/>
            </a:pPr>
            <a:r>
              <a:rPr lang="nl-BE" altLang="fr-FR" sz="2222" dirty="0">
                <a:solidFill>
                  <a:schemeClr val="bg1"/>
                </a:solidFill>
              </a:rPr>
              <a:t>Laag aantal fouten</a:t>
            </a:r>
          </a:p>
        </p:txBody>
      </p:sp>
      <p:sp>
        <p:nvSpPr>
          <p:cNvPr id="394258" name="Rectangle 8">
            <a:extLst>
              <a:ext uri="{FF2B5EF4-FFF2-40B4-BE49-F238E27FC236}">
                <a16:creationId xmlns:a16="http://schemas.microsoft.com/office/drawing/2014/main" id="{931B33E4-5784-4C89-BDE3-1D12F59BE081}"/>
              </a:ext>
            </a:extLst>
          </p:cNvPr>
          <p:cNvSpPr>
            <a:spLocks noChangeArrowheads="1"/>
          </p:cNvSpPr>
          <p:nvPr/>
        </p:nvSpPr>
        <p:spPr bwMode="auto">
          <a:xfrm>
            <a:off x="183456" y="4616094"/>
            <a:ext cx="802570" cy="418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a:lstStyle>
            <a:lvl1pPr marL="342900" indent="-342900">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a:buFont typeface="Wingdings" panose="05000000000000000000" pitchFamily="2" charset="2"/>
              <a:buNone/>
            </a:pPr>
            <a:r>
              <a:rPr lang="nl-BE" altLang="fr-FR" sz="2222" dirty="0">
                <a:solidFill>
                  <a:schemeClr val="accent2"/>
                </a:solidFill>
              </a:rPr>
              <a:t>Laag</a:t>
            </a:r>
          </a:p>
        </p:txBody>
      </p:sp>
      <p:sp>
        <p:nvSpPr>
          <p:cNvPr id="3" name="Title 2">
            <a:extLst>
              <a:ext uri="{FF2B5EF4-FFF2-40B4-BE49-F238E27FC236}">
                <a16:creationId xmlns:a16="http://schemas.microsoft.com/office/drawing/2014/main" id="{196FCBE6-041F-4B58-8217-0DD68F791C2C}"/>
              </a:ext>
            </a:extLst>
          </p:cNvPr>
          <p:cNvSpPr>
            <a:spLocks noGrp="1"/>
          </p:cNvSpPr>
          <p:nvPr>
            <p:ph type="title"/>
          </p:nvPr>
        </p:nvSpPr>
        <p:spPr/>
        <p:txBody>
          <a:bodyPr/>
          <a:lstStyle/>
          <a:p>
            <a:r>
              <a:rPr lang="nl-BE" dirty="0"/>
              <a:t>Succesvol testen</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540"/>
                                        </p:tgtEl>
                                        <p:attrNameLst>
                                          <p:attrName>style.visibility</p:attrName>
                                        </p:attrNameLst>
                                      </p:cBhvr>
                                      <p:to>
                                        <p:strVal val="visible"/>
                                      </p:to>
                                    </p:set>
                                    <p:animEffect transition="in" filter="plus(out)">
                                      <p:cBhvr>
                                        <p:cTn id="7" dur="5000"/>
                                        <p:tgtEl>
                                          <p:spTgt spid="54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1686762"/>
                                        </p:tgtEl>
                                        <p:attrNameLst>
                                          <p:attrName>style.visibility</p:attrName>
                                        </p:attrNameLst>
                                      </p:cBhvr>
                                      <p:to>
                                        <p:strVal val="visible"/>
                                      </p:to>
                                    </p:set>
                                    <p:animEffect transition="in" filter="fade">
                                      <p:cBhvr>
                                        <p:cTn id="12" dur="2000"/>
                                        <p:tgtEl>
                                          <p:spTgt spid="1686762"/>
                                        </p:tgtEl>
                                      </p:cBhvr>
                                    </p:animEffect>
                                  </p:childTnLst>
                                </p:cTn>
                              </p:par>
                            </p:childTnLst>
                          </p:cTn>
                        </p:par>
                        <p:par>
                          <p:cTn id="13" fill="hold" nodeType="afterGroup">
                            <p:stCondLst>
                              <p:cond delay="2000"/>
                            </p:stCondLst>
                            <p:childTnLst>
                              <p:par>
                                <p:cTn id="14" presetID="13" presetClass="entr" presetSubtype="32" fill="hold" grpId="0" nodeType="afterEffect">
                                  <p:stCondLst>
                                    <p:cond delay="0"/>
                                  </p:stCondLst>
                                  <p:childTnLst>
                                    <p:set>
                                      <p:cBhvr>
                                        <p:cTn id="15" dur="1" fill="hold">
                                          <p:stCondLst>
                                            <p:cond delay="0"/>
                                          </p:stCondLst>
                                        </p:cTn>
                                        <p:tgtEl>
                                          <p:spTgt spid="1687067"/>
                                        </p:tgtEl>
                                        <p:attrNameLst>
                                          <p:attrName>style.visibility</p:attrName>
                                        </p:attrNameLst>
                                      </p:cBhvr>
                                      <p:to>
                                        <p:strVal val="visible"/>
                                      </p:to>
                                    </p:set>
                                    <p:animEffect transition="in" filter="plus(out)">
                                      <p:cBhvr>
                                        <p:cTn id="16" dur="5000"/>
                                        <p:tgtEl>
                                          <p:spTgt spid="16870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7067" grpId="0" animBg="1"/>
      <p:bldP spid="54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Voorwaarden – Vereisten (Uk: Requirements)</a:t>
            </a:r>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6</a:t>
            </a:fld>
            <a:endParaRPr lang="en-US"/>
          </a:p>
        </p:txBody>
      </p:sp>
      <p:sp>
        <p:nvSpPr>
          <p:cNvPr id="3" name="Text Placeholder 2">
            <a:extLst>
              <a:ext uri="{FF2B5EF4-FFF2-40B4-BE49-F238E27FC236}">
                <a16:creationId xmlns:a16="http://schemas.microsoft.com/office/drawing/2014/main" id="{84CF6AB1-CA02-4307-A35B-9F96C3E6C3E7}"/>
              </a:ext>
            </a:extLst>
          </p:cNvPr>
          <p:cNvSpPr>
            <a:spLocks noGrp="1"/>
          </p:cNvSpPr>
          <p:nvPr>
            <p:ph type="body" sz="quarter" idx="10"/>
          </p:nvPr>
        </p:nvSpPr>
        <p:spPr/>
        <p:txBody>
          <a:bodyPr/>
          <a:lstStyle/>
          <a:p>
            <a:r>
              <a:rPr lang="en-GB"/>
              <a:t>Stijloefening (+/- 15 min)</a:t>
            </a:r>
          </a:p>
          <a:p>
            <a:pPr lvl="1"/>
            <a:r>
              <a:rPr lang="en-GB"/>
              <a:t>De verkoop van een 2 euro stuk.</a:t>
            </a:r>
          </a:p>
          <a:p>
            <a:pPr lvl="2"/>
            <a:r>
              <a:rPr lang="en-GB"/>
              <a:t>Opdracht wordt niet verteld, maar getikt.</a:t>
            </a:r>
            <a:endParaRPr lang="en-US"/>
          </a:p>
        </p:txBody>
      </p:sp>
    </p:spTree>
    <p:extLst>
      <p:ext uri="{BB962C8B-B14F-4D97-AF65-F5344CB8AC3E}">
        <p14:creationId xmlns:p14="http://schemas.microsoft.com/office/powerpoint/2010/main" val="3690251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1C946D-0DA9-4953-991A-E716DC28063E}"/>
              </a:ext>
            </a:extLst>
          </p:cNvPr>
          <p:cNvSpPr>
            <a:spLocks noGrp="1"/>
          </p:cNvSpPr>
          <p:nvPr>
            <p:ph type="title"/>
          </p:nvPr>
        </p:nvSpPr>
        <p:spPr/>
        <p:txBody>
          <a:bodyPr/>
          <a:lstStyle/>
          <a:p>
            <a:r>
              <a:rPr lang="nl-BE" dirty="0"/>
              <a:t>De toegevoegde waarde van testen</a:t>
            </a:r>
          </a:p>
        </p:txBody>
      </p:sp>
      <p:sp>
        <p:nvSpPr>
          <p:cNvPr id="6" name="Text Placeholder 5">
            <a:extLst>
              <a:ext uri="{FF2B5EF4-FFF2-40B4-BE49-F238E27FC236}">
                <a16:creationId xmlns:a16="http://schemas.microsoft.com/office/drawing/2014/main" id="{A5ED8C09-04F7-4094-B7BD-CC42C66EBDE3}"/>
              </a:ext>
            </a:extLst>
          </p:cNvPr>
          <p:cNvSpPr>
            <a:spLocks noGrp="1"/>
          </p:cNvSpPr>
          <p:nvPr>
            <p:ph type="body" sz="quarter" idx="10"/>
          </p:nvPr>
        </p:nvSpPr>
        <p:spPr/>
        <p:txBody>
          <a:bodyPr/>
          <a:lstStyle/>
          <a:p>
            <a:r>
              <a:rPr lang="nl-BE" dirty="0"/>
              <a:t>Ik heb 25 testen uitgevoerd.</a:t>
            </a:r>
          </a:p>
          <a:p>
            <a:r>
              <a:rPr lang="nl-BE" dirty="0"/>
              <a:t>Ik heb 100 testen uitgevoerd en het systeem faalt 12 keer</a:t>
            </a:r>
          </a:p>
          <a:p>
            <a:r>
              <a:rPr lang="nl-BE" dirty="0"/>
              <a:t>Ik vond 56 bugs</a:t>
            </a:r>
          </a:p>
          <a:p>
            <a:endParaRPr lang="nl-BE" dirty="0"/>
          </a:p>
          <a:p>
            <a:r>
              <a:rPr lang="nl-BE" dirty="0"/>
              <a:t>En dan?</a:t>
            </a:r>
          </a:p>
          <a:p>
            <a:endParaRPr lang="nl-BE" dirty="0"/>
          </a:p>
          <a:p>
            <a:r>
              <a:rPr lang="nl-BE" dirty="0"/>
              <a:t>Testen geeft enkel waarde als het informatie oplevert. Dat is verschillend van Data genereren</a:t>
            </a:r>
          </a:p>
          <a:p>
            <a:endParaRPr lang="nl-BE" dirty="0"/>
          </a:p>
          <a:p>
            <a:endParaRPr lang="nl-BE"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bldLvl="3"/>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DA2CD-AAE3-4463-8961-A387BD61F8E8}"/>
              </a:ext>
            </a:extLst>
          </p:cNvPr>
          <p:cNvSpPr>
            <a:spLocks noGrp="1"/>
          </p:cNvSpPr>
          <p:nvPr>
            <p:ph type="title"/>
          </p:nvPr>
        </p:nvSpPr>
        <p:spPr/>
        <p:txBody>
          <a:bodyPr/>
          <a:lstStyle/>
          <a:p>
            <a:r>
              <a:rPr lang="en-GB"/>
              <a:t>Testers zijn geen zwartkijkers</a:t>
            </a:r>
            <a:endParaRPr lang="en-US"/>
          </a:p>
        </p:txBody>
      </p:sp>
      <p:sp>
        <p:nvSpPr>
          <p:cNvPr id="3" name="Slide Number Placeholder 2">
            <a:extLst>
              <a:ext uri="{FF2B5EF4-FFF2-40B4-BE49-F238E27FC236}">
                <a16:creationId xmlns:a16="http://schemas.microsoft.com/office/drawing/2014/main" id="{861F5E8E-51B0-4BC2-BBB3-37F31D8CE35B}"/>
              </a:ext>
            </a:extLst>
          </p:cNvPr>
          <p:cNvSpPr>
            <a:spLocks noGrp="1"/>
          </p:cNvSpPr>
          <p:nvPr>
            <p:ph type="sldNum" sz="quarter" idx="7"/>
          </p:nvPr>
        </p:nvSpPr>
        <p:spPr/>
        <p:txBody>
          <a:bodyPr/>
          <a:lstStyle/>
          <a:p>
            <a:fld id="{B6F15528-21DE-4FAA-801E-634DDDAF4B2B}" type="slidenum">
              <a:rPr lang="en-US" smtClean="0"/>
              <a:pPr/>
              <a:t>61</a:t>
            </a:fld>
            <a:endParaRPr lang="en-US"/>
          </a:p>
        </p:txBody>
      </p:sp>
      <p:sp>
        <p:nvSpPr>
          <p:cNvPr id="4" name="Text Placeholder 3">
            <a:extLst>
              <a:ext uri="{FF2B5EF4-FFF2-40B4-BE49-F238E27FC236}">
                <a16:creationId xmlns:a16="http://schemas.microsoft.com/office/drawing/2014/main" id="{67BA47EF-1278-4263-A2D5-915F2CE78BD0}"/>
              </a:ext>
            </a:extLst>
          </p:cNvPr>
          <p:cNvSpPr>
            <a:spLocks noGrp="1"/>
          </p:cNvSpPr>
          <p:nvPr>
            <p:ph type="body" sz="quarter" idx="10"/>
          </p:nvPr>
        </p:nvSpPr>
        <p:spPr/>
        <p:txBody>
          <a:bodyPr/>
          <a:lstStyle/>
          <a:p>
            <a:r>
              <a:rPr lang="en-GB" dirty="0" err="1"/>
              <a:t>Hoewel</a:t>
            </a:r>
            <a:r>
              <a:rPr lang="en-GB" dirty="0"/>
              <a:t> we “</a:t>
            </a:r>
            <a:r>
              <a:rPr lang="en-GB" dirty="0" err="1"/>
              <a:t>negatief</a:t>
            </a:r>
            <a:r>
              <a:rPr lang="en-GB" dirty="0"/>
              <a:t>” </a:t>
            </a:r>
            <a:r>
              <a:rPr lang="en-GB" dirty="0" err="1"/>
              <a:t>kunnen</a:t>
            </a:r>
            <a:r>
              <a:rPr lang="en-GB" dirty="0"/>
              <a:t> </a:t>
            </a:r>
            <a:r>
              <a:rPr lang="en-GB" dirty="0" err="1"/>
              <a:t>overkomen</a:t>
            </a:r>
            <a:r>
              <a:rPr lang="en-GB" dirty="0"/>
              <a:t> </a:t>
            </a:r>
            <a:r>
              <a:rPr lang="en-GB" dirty="0" err="1"/>
              <a:t>tegen</a:t>
            </a:r>
            <a:r>
              <a:rPr lang="en-GB" dirty="0"/>
              <a:t> over:</a:t>
            </a:r>
          </a:p>
          <a:p>
            <a:pPr lvl="1"/>
            <a:r>
              <a:rPr lang="en-GB" dirty="0" err="1"/>
              <a:t>Ontwikkelaars</a:t>
            </a:r>
            <a:endParaRPr lang="en-GB" dirty="0"/>
          </a:p>
          <a:p>
            <a:pPr lvl="1"/>
            <a:r>
              <a:rPr lang="en-GB" dirty="0"/>
              <a:t>Project </a:t>
            </a:r>
            <a:r>
              <a:rPr lang="en-GB" dirty="0" err="1"/>
              <a:t>leiders</a:t>
            </a:r>
            <a:endParaRPr lang="en-GB" dirty="0"/>
          </a:p>
          <a:p>
            <a:pPr lvl="1"/>
            <a:r>
              <a:rPr lang="en-GB" dirty="0"/>
              <a:t>Business </a:t>
            </a:r>
            <a:r>
              <a:rPr lang="en-GB" dirty="0" err="1"/>
              <a:t>mensen</a:t>
            </a:r>
            <a:endParaRPr lang="en-GB" dirty="0"/>
          </a:p>
          <a:p>
            <a:pPr lvl="1"/>
            <a:r>
              <a:rPr lang="en-GB" dirty="0"/>
              <a:t>Marketing (</a:t>
            </a:r>
            <a:r>
              <a:rPr lang="en-GB" dirty="0" err="1"/>
              <a:t>verkopers</a:t>
            </a:r>
            <a:r>
              <a:rPr lang="en-GB" dirty="0"/>
              <a:t>)</a:t>
            </a:r>
          </a:p>
          <a:p>
            <a:pPr lvl="1"/>
            <a:endParaRPr lang="en-US" dirty="0"/>
          </a:p>
        </p:txBody>
      </p:sp>
      <p:pic>
        <p:nvPicPr>
          <p:cNvPr id="5" name="Picture 9">
            <a:extLst>
              <a:ext uri="{FF2B5EF4-FFF2-40B4-BE49-F238E27FC236}">
                <a16:creationId xmlns:a16="http://schemas.microsoft.com/office/drawing/2014/main" id="{69CDA0F9-CC6E-4CB5-BACB-3BC5C49BC934}"/>
              </a:ext>
            </a:extLst>
          </p:cNvPr>
          <p:cNvPicPr>
            <a:picLocks noChangeAspect="1" noChangeArrowheads="1"/>
          </p:cNvPicPr>
          <p:nvPr/>
        </p:nvPicPr>
        <p:blipFill>
          <a:blip r:embed="rId3"/>
          <a:srcRect/>
          <a:stretch>
            <a:fillRect/>
          </a:stretch>
        </p:blipFill>
        <p:spPr bwMode="auto">
          <a:xfrm>
            <a:off x="4277239" y="3810000"/>
            <a:ext cx="5436976" cy="2808288"/>
          </a:xfrm>
          <a:prstGeom prst="rect">
            <a:avLst/>
          </a:prstGeom>
          <a:noFill/>
          <a:ln>
            <a:noFill/>
          </a:ln>
          <a:effectLst>
            <a:outerShdw blurRad="63500" dist="107763" dir="2700000" algn="ctr" rotWithShape="0">
              <a:srgbClr val="000000">
                <a:alpha val="50000"/>
              </a:srgbClr>
            </a:outerShdw>
          </a:effectLst>
        </p:spPr>
      </p:pic>
    </p:spTree>
    <p:extLst>
      <p:ext uri="{BB962C8B-B14F-4D97-AF65-F5344CB8AC3E}">
        <p14:creationId xmlns:p14="http://schemas.microsoft.com/office/powerpoint/2010/main" val="159632850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475786D9-D85D-4377-BAE4-7E52F2229652}"/>
              </a:ext>
            </a:extLst>
          </p:cNvPr>
          <p:cNvSpPr>
            <a:spLocks noGrp="1" noChangeArrowheads="1"/>
          </p:cNvSpPr>
          <p:nvPr>
            <p:ph type="title"/>
          </p:nvPr>
        </p:nvSpPr>
        <p:spPr/>
        <p:txBody>
          <a:bodyPr/>
          <a:lstStyle/>
          <a:p>
            <a:r>
              <a:rPr lang="en-US" altLang="fr-FR"/>
              <a:t>The tester</a:t>
            </a:r>
            <a:r>
              <a:rPr lang="en-US" altLang="en-US"/>
              <a:t>’</a:t>
            </a:r>
            <a:r>
              <a:rPr lang="en-US" altLang="fr-FR"/>
              <a:t>s role</a:t>
            </a:r>
          </a:p>
        </p:txBody>
      </p:sp>
      <p:sp>
        <p:nvSpPr>
          <p:cNvPr id="2" name="Text Placeholder 1">
            <a:extLst>
              <a:ext uri="{FF2B5EF4-FFF2-40B4-BE49-F238E27FC236}">
                <a16:creationId xmlns:a16="http://schemas.microsoft.com/office/drawing/2014/main" id="{7AF4A554-984F-4C4B-86B6-0B97EE961B7F}"/>
              </a:ext>
            </a:extLst>
          </p:cNvPr>
          <p:cNvSpPr>
            <a:spLocks noGrp="1"/>
          </p:cNvSpPr>
          <p:nvPr>
            <p:ph type="body" sz="quarter" idx="10"/>
          </p:nvPr>
        </p:nvSpPr>
        <p:spPr/>
        <p:txBody>
          <a:bodyPr/>
          <a:lstStyle/>
          <a:p>
            <a:r>
              <a:rPr lang="en-US" altLang="fr-FR"/>
              <a:t>Testers verlichten de weg</a:t>
            </a:r>
          </a:p>
          <a:p>
            <a:pPr lvl="1"/>
            <a:r>
              <a:rPr lang="en-US" altLang="fr-FR"/>
              <a:t>We zien dingen zoals ze zijn.</a:t>
            </a:r>
          </a:p>
          <a:p>
            <a:pPr lvl="1"/>
            <a:r>
              <a:rPr lang="en-US" altLang="fr-FR"/>
              <a:t>We maken gemotiveerde beslissingen mogelijk rond kwaliteit, omdat we kritisch denken over software.</a:t>
            </a:r>
          </a:p>
          <a:p>
            <a:endParaRPr lang="en-US"/>
          </a:p>
        </p:txBody>
      </p:sp>
      <p:pic>
        <p:nvPicPr>
          <p:cNvPr id="776195" name="Picture 3" descr="license.jpg">
            <a:extLst>
              <a:ext uri="{FF2B5EF4-FFF2-40B4-BE49-F238E27FC236}">
                <a16:creationId xmlns:a16="http://schemas.microsoft.com/office/drawing/2014/main" id="{6997EFE5-DC26-4EBC-BD42-FFF95C5DF44C}"/>
              </a:ext>
            </a:extLst>
          </p:cNvPr>
          <p:cNvPicPr>
            <a:picLocks noChangeAspect="1" noChangeArrowheads="1"/>
          </p:cNvPicPr>
          <p:nvPr/>
        </p:nvPicPr>
        <p:blipFill>
          <a:blip r:embed="rId3"/>
          <a:srcRect/>
          <a:stretch>
            <a:fillRect/>
          </a:stretch>
        </p:blipFill>
        <p:spPr bwMode="auto">
          <a:xfrm>
            <a:off x="4096574" y="3377952"/>
            <a:ext cx="5616624" cy="3028695"/>
          </a:xfrm>
          <a:prstGeom prst="rect">
            <a:avLst/>
          </a:prstGeom>
          <a:noFill/>
          <a:ln>
            <a:noFill/>
          </a:ln>
          <a:effectLst>
            <a:outerShdw blurRad="63500" dist="107763" dir="2700000" algn="ctr" rotWithShape="0">
              <a:srgbClr val="000000">
                <a:alpha val="50000"/>
              </a:srgbClr>
            </a:outerShdw>
          </a:effectLst>
        </p:spPr>
      </p:pic>
      <p:sp>
        <p:nvSpPr>
          <p:cNvPr id="34820" name="Text Box 13">
            <a:extLst>
              <a:ext uri="{FF2B5EF4-FFF2-40B4-BE49-F238E27FC236}">
                <a16:creationId xmlns:a16="http://schemas.microsoft.com/office/drawing/2014/main" id="{BC0831B8-7D6A-45AA-A879-D4154BFB345C}"/>
              </a:ext>
            </a:extLst>
          </p:cNvPr>
          <p:cNvSpPr txBox="1">
            <a:spLocks noChangeArrowheads="1"/>
          </p:cNvSpPr>
          <p:nvPr/>
        </p:nvSpPr>
        <p:spPr bwMode="auto">
          <a:xfrm>
            <a:off x="7168232" y="497153"/>
            <a:ext cx="2736304" cy="482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eaLnBrk="1" hangingPunct="1">
              <a:lnSpc>
                <a:spcPct val="95000"/>
              </a:lnSpc>
              <a:spcBef>
                <a:spcPct val="50000"/>
              </a:spcBef>
            </a:pPr>
            <a:r>
              <a:rPr lang="en-GB" altLang="fr-FR" sz="1333" i="1">
                <a:solidFill>
                  <a:srgbClr val="4B6771"/>
                </a:solidFill>
                <a:latin typeface="Calibri" panose="020F0502020204030204" pitchFamily="34" charset="0"/>
              </a:rPr>
              <a:t>© Michael Bolton / James Bach</a:t>
            </a:r>
            <a:br>
              <a:rPr lang="en-GB" altLang="fr-FR" sz="1333" i="1">
                <a:solidFill>
                  <a:srgbClr val="4B6771"/>
                </a:solidFill>
                <a:latin typeface="Calibri" panose="020F0502020204030204" pitchFamily="34" charset="0"/>
              </a:rPr>
            </a:br>
            <a:r>
              <a:rPr lang="en-GB" altLang="fr-FR" sz="1333" i="1">
                <a:solidFill>
                  <a:srgbClr val="4B6771"/>
                </a:solidFill>
                <a:latin typeface="Calibri" panose="020F0502020204030204" pitchFamily="34" charset="0"/>
              </a:rPr>
              <a:t>Rapid Software Testing</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4FF085CB-0D99-4005-8B8C-C25C48DC0C2B}"/>
              </a:ext>
            </a:extLst>
          </p:cNvPr>
          <p:cNvCxnSpPr>
            <a:cxnSpLocks noChangeShapeType="1"/>
          </p:cNvCxnSpPr>
          <p:nvPr/>
        </p:nvCxnSpPr>
        <p:spPr bwMode="auto">
          <a:xfrm>
            <a:off x="1171222" y="2067316"/>
            <a:ext cx="7761111" cy="0"/>
          </a:xfrm>
          <a:prstGeom prst="line">
            <a:avLst/>
          </a:prstGeom>
          <a:noFill/>
          <a:ln w="28575">
            <a:solidFill>
              <a:srgbClr val="61808B"/>
            </a:solidFill>
            <a:prstDash val="dash"/>
            <a:round/>
            <a:headEnd/>
            <a:tailEnd/>
          </a:ln>
          <a:extLst>
            <a:ext uri="{909E8E84-426E-40DD-AFC4-6F175D3DCCD1}">
              <a14:hiddenFill xmlns:a14="http://schemas.microsoft.com/office/drawing/2010/main">
                <a:noFill/>
              </a14:hiddenFill>
            </a:ext>
          </a:extLst>
        </p:spPr>
      </p:cxnSp>
      <p:cxnSp>
        <p:nvCxnSpPr>
          <p:cNvPr id="36867" name="Straight Connector 7">
            <a:extLst>
              <a:ext uri="{FF2B5EF4-FFF2-40B4-BE49-F238E27FC236}">
                <a16:creationId xmlns:a16="http://schemas.microsoft.com/office/drawing/2014/main" id="{FFC3C84B-D23E-41DA-9B69-97CBD00F5A68}"/>
              </a:ext>
            </a:extLst>
          </p:cNvPr>
          <p:cNvCxnSpPr>
            <a:cxnSpLocks noChangeShapeType="1"/>
          </p:cNvCxnSpPr>
          <p:nvPr/>
        </p:nvCxnSpPr>
        <p:spPr bwMode="auto">
          <a:xfrm>
            <a:off x="1158876" y="4866608"/>
            <a:ext cx="7761111" cy="0"/>
          </a:xfrm>
          <a:prstGeom prst="line">
            <a:avLst/>
          </a:prstGeom>
          <a:noFill/>
          <a:ln w="28575">
            <a:solidFill>
              <a:srgbClr val="61808B"/>
            </a:solidFill>
            <a:prstDash val="dash"/>
            <a:round/>
            <a:headEnd/>
            <a:tailEnd/>
          </a:ln>
          <a:extLst>
            <a:ext uri="{909E8E84-426E-40DD-AFC4-6F175D3DCCD1}">
              <a14:hiddenFill xmlns:a14="http://schemas.microsoft.com/office/drawing/2010/main">
                <a:noFill/>
              </a14:hiddenFill>
            </a:ext>
          </a:extLst>
        </p:spPr>
      </p:cxnSp>
      <p:sp>
        <p:nvSpPr>
          <p:cNvPr id="2" name="TextBox 8">
            <a:extLst>
              <a:ext uri="{FF2B5EF4-FFF2-40B4-BE49-F238E27FC236}">
                <a16:creationId xmlns:a16="http://schemas.microsoft.com/office/drawing/2014/main" id="{FD8DAF3B-8E64-43A9-AD90-8930A2C82BEA}"/>
              </a:ext>
            </a:extLst>
          </p:cNvPr>
          <p:cNvSpPr txBox="1">
            <a:spLocks noChangeArrowheads="1"/>
          </p:cNvSpPr>
          <p:nvPr/>
        </p:nvSpPr>
        <p:spPr bwMode="auto">
          <a:xfrm>
            <a:off x="1058257" y="2067316"/>
            <a:ext cx="33802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eaLnBrk="1" hangingPunct="1"/>
            <a:r>
              <a:rPr lang="en-US" altLang="fr-FR" sz="2000">
                <a:solidFill>
                  <a:srgbClr val="61808B"/>
                </a:solidFill>
                <a:latin typeface="Calibri" panose="020F0502020204030204" pitchFamily="34" charset="0"/>
              </a:rPr>
              <a:t>Wat we zouden moeten weten</a:t>
            </a:r>
          </a:p>
        </p:txBody>
      </p:sp>
      <p:sp>
        <p:nvSpPr>
          <p:cNvPr id="36869" name="TextBox 9">
            <a:extLst>
              <a:ext uri="{FF2B5EF4-FFF2-40B4-BE49-F238E27FC236}">
                <a16:creationId xmlns:a16="http://schemas.microsoft.com/office/drawing/2014/main" id="{588E48E1-E949-4F0F-B354-F0587AF40A58}"/>
              </a:ext>
            </a:extLst>
          </p:cNvPr>
          <p:cNvSpPr txBox="1">
            <a:spLocks noChangeArrowheads="1"/>
          </p:cNvSpPr>
          <p:nvPr/>
        </p:nvSpPr>
        <p:spPr bwMode="auto">
          <a:xfrm>
            <a:off x="1092131" y="4850050"/>
            <a:ext cx="168924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eaLnBrk="1" hangingPunct="1"/>
            <a:r>
              <a:rPr lang="en-US" altLang="fr-FR" sz="2000">
                <a:solidFill>
                  <a:srgbClr val="61808B"/>
                </a:solidFill>
                <a:latin typeface="Calibri" panose="020F0502020204030204" pitchFamily="34" charset="0"/>
              </a:rPr>
              <a:t>Wat we weten</a:t>
            </a:r>
          </a:p>
        </p:txBody>
      </p:sp>
      <p:sp>
        <p:nvSpPr>
          <p:cNvPr id="3" name="Up Arrow 10">
            <a:extLst>
              <a:ext uri="{FF2B5EF4-FFF2-40B4-BE49-F238E27FC236}">
                <a16:creationId xmlns:a16="http://schemas.microsoft.com/office/drawing/2014/main" id="{E6A3BBA6-9C1C-44D0-88B1-2AF8D962E902}"/>
              </a:ext>
            </a:extLst>
          </p:cNvPr>
          <p:cNvSpPr>
            <a:spLocks noChangeArrowheads="1"/>
          </p:cNvSpPr>
          <p:nvPr/>
        </p:nvSpPr>
        <p:spPr bwMode="auto">
          <a:xfrm>
            <a:off x="4400903" y="2067317"/>
            <a:ext cx="1359958" cy="2799292"/>
          </a:xfrm>
          <a:prstGeom prst="upArrow">
            <a:avLst>
              <a:gd name="adj1" fmla="val 50000"/>
              <a:gd name="adj2" fmla="val 49992"/>
            </a:avLst>
          </a:prstGeom>
          <a:solidFill>
            <a:srgbClr val="FF0000"/>
          </a:solidFill>
          <a:ln w="9525">
            <a:solidFill>
              <a:schemeClr val="tx1"/>
            </a:solidFill>
            <a:round/>
            <a:headEnd/>
            <a:tailEnd/>
          </a:ln>
          <a:effectLst>
            <a:outerShdw blurRad="63500" dist="107763" dir="2700000" algn="ctr" rotWithShape="0">
              <a:srgbClr val="000000">
                <a:alpha val="50000"/>
              </a:srgbClr>
            </a:outerShdw>
          </a:effectLst>
        </p:spPr>
        <p:txBody>
          <a:bodyPr wrap="none" anchor="ctr"/>
          <a:lstStyle/>
          <a:p>
            <a:pPr algn="ctr" eaLnBrk="1" hangingPunct="1">
              <a:defRPr/>
            </a:pPr>
            <a:endParaRPr lang="nl-NL" sz="2667">
              <a:latin typeface="Times" charset="0"/>
              <a:ea typeface="ＭＳ Ｐゴシック" charset="0"/>
              <a:cs typeface="ＭＳ Ｐゴシック" charset="0"/>
            </a:endParaRPr>
          </a:p>
        </p:txBody>
      </p:sp>
      <p:sp>
        <p:nvSpPr>
          <p:cNvPr id="12" name="Up Arrow 11">
            <a:extLst>
              <a:ext uri="{FF2B5EF4-FFF2-40B4-BE49-F238E27FC236}">
                <a16:creationId xmlns:a16="http://schemas.microsoft.com/office/drawing/2014/main" id="{F697B372-BBD3-4FBD-8BE7-15714F59EDEC}"/>
              </a:ext>
            </a:extLst>
          </p:cNvPr>
          <p:cNvSpPr>
            <a:spLocks noChangeArrowheads="1"/>
          </p:cNvSpPr>
          <p:nvPr/>
        </p:nvSpPr>
        <p:spPr bwMode="auto">
          <a:xfrm>
            <a:off x="4360334" y="4866609"/>
            <a:ext cx="1439333" cy="1201208"/>
          </a:xfrm>
          <a:prstGeom prst="upArrow">
            <a:avLst>
              <a:gd name="adj1" fmla="val 50000"/>
              <a:gd name="adj2" fmla="val 50000"/>
            </a:avLst>
          </a:prstGeom>
          <a:solidFill>
            <a:srgbClr val="92D050"/>
          </a:solidFill>
          <a:ln w="9525">
            <a:solidFill>
              <a:schemeClr val="tx1"/>
            </a:solidFill>
            <a:round/>
            <a:headEnd/>
            <a:tailEnd/>
          </a:ln>
          <a:effectLst>
            <a:outerShdw blurRad="63500" dist="107763" dir="2700000" algn="ctr" rotWithShape="0">
              <a:schemeClr val="bg2">
                <a:alpha val="50000"/>
              </a:schemeClr>
            </a:outerShdw>
          </a:effectLst>
        </p:spPr>
        <p:txBody>
          <a:bodyPr wrap="none" anchor="ctr"/>
          <a:lstStyle/>
          <a:p>
            <a:pPr algn="ctr" eaLnBrk="1" hangingPunct="1">
              <a:defRPr/>
            </a:pPr>
            <a:endParaRPr lang="en-US" sz="2667">
              <a:latin typeface="Times" charset="0"/>
              <a:ea typeface="ＭＳ Ｐゴシック" charset="0"/>
              <a:cs typeface="ＭＳ Ｐゴシック" charset="0"/>
            </a:endParaRPr>
          </a:p>
        </p:txBody>
      </p:sp>
      <p:sp>
        <p:nvSpPr>
          <p:cNvPr id="16" name="TextBox 15">
            <a:extLst>
              <a:ext uri="{FF2B5EF4-FFF2-40B4-BE49-F238E27FC236}">
                <a16:creationId xmlns:a16="http://schemas.microsoft.com/office/drawing/2014/main" id="{3E00D194-CFCB-46BC-83A2-2F759727A545}"/>
              </a:ext>
            </a:extLst>
          </p:cNvPr>
          <p:cNvSpPr txBox="1">
            <a:spLocks noChangeArrowheads="1"/>
          </p:cNvSpPr>
          <p:nvPr/>
        </p:nvSpPr>
        <p:spPr bwMode="auto">
          <a:xfrm>
            <a:off x="5896382" y="2536303"/>
            <a:ext cx="4143674" cy="1938992"/>
          </a:xfrm>
          <a:prstGeom prst="rect">
            <a:avLst/>
          </a:prstGeom>
          <a:noFill/>
          <a:ln w="9525">
            <a:solidFill>
              <a:srgbClr val="61808B"/>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eaLnBrk="1" hangingPunct="1"/>
            <a:r>
              <a:rPr lang="en-US" altLang="fr-FR" sz="2400">
                <a:solidFill>
                  <a:schemeClr val="tx1"/>
                </a:solidFill>
                <a:latin typeface="Calibri" panose="020F0502020204030204" pitchFamily="34" charset="0"/>
              </a:rPr>
              <a:t>De reden van testen is </a:t>
            </a:r>
            <a:r>
              <a:rPr lang="en-US" altLang="fr-FR" sz="2400" b="1">
                <a:solidFill>
                  <a:srgbClr val="0000FF"/>
                </a:solidFill>
                <a:latin typeface="Calibri" panose="020F0502020204030204" pitchFamily="34" charset="0"/>
              </a:rPr>
              <a:t>het sluiten van </a:t>
            </a:r>
            <a:r>
              <a:rPr lang="en-US" altLang="fr-FR" sz="2400">
                <a:solidFill>
                  <a:schemeClr val="tx1"/>
                </a:solidFill>
                <a:latin typeface="Calibri" panose="020F0502020204030204" pitchFamily="34" charset="0"/>
              </a:rPr>
              <a:t>de “Risico” afgrond.</a:t>
            </a:r>
          </a:p>
          <a:p>
            <a:pPr algn="ctr" eaLnBrk="1" hangingPunct="1"/>
            <a:r>
              <a:rPr lang="en-US" altLang="fr-FR" sz="2400">
                <a:solidFill>
                  <a:schemeClr val="tx1"/>
                </a:solidFill>
                <a:latin typeface="Calibri" panose="020F0502020204030204" pitchFamily="34" charset="0"/>
              </a:rPr>
              <a:t>Hoe groter de afgrond is,</a:t>
            </a:r>
          </a:p>
          <a:p>
            <a:pPr algn="ctr" eaLnBrk="1" hangingPunct="1"/>
            <a:r>
              <a:rPr lang="en-US" altLang="fr-FR" sz="2400">
                <a:solidFill>
                  <a:schemeClr val="tx1"/>
                </a:solidFill>
                <a:latin typeface="Calibri" panose="020F0502020204030204" pitchFamily="34" charset="0"/>
              </a:rPr>
              <a:t>Hoe lastiger het product te testen is.</a:t>
            </a:r>
          </a:p>
        </p:txBody>
      </p:sp>
      <p:sp>
        <p:nvSpPr>
          <p:cNvPr id="36874" name="TextBox 16">
            <a:extLst>
              <a:ext uri="{FF2B5EF4-FFF2-40B4-BE49-F238E27FC236}">
                <a16:creationId xmlns:a16="http://schemas.microsoft.com/office/drawing/2014/main" id="{6E5EF067-C8C8-45A6-A1FC-49B745FF9FC4}"/>
              </a:ext>
            </a:extLst>
          </p:cNvPr>
          <p:cNvSpPr txBox="1">
            <a:spLocks noChangeArrowheads="1"/>
          </p:cNvSpPr>
          <p:nvPr/>
        </p:nvSpPr>
        <p:spPr bwMode="auto">
          <a:xfrm>
            <a:off x="1936753" y="6193628"/>
            <a:ext cx="6392776"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eaLnBrk="1" hangingPunct="1"/>
            <a:r>
              <a:rPr lang="en-US" altLang="fr-FR" sz="2667">
                <a:solidFill>
                  <a:srgbClr val="4B6771"/>
                </a:solidFill>
                <a:latin typeface="Calibri" panose="020F0502020204030204" pitchFamily="34" charset="0"/>
              </a:rPr>
              <a:t>Wat weten we van de status van ons product</a:t>
            </a:r>
          </a:p>
        </p:txBody>
      </p:sp>
      <p:pic>
        <p:nvPicPr>
          <p:cNvPr id="4" name="Picture 17">
            <a:extLst>
              <a:ext uri="{FF2B5EF4-FFF2-40B4-BE49-F238E27FC236}">
                <a16:creationId xmlns:a16="http://schemas.microsoft.com/office/drawing/2014/main" id="{292FBC41-0F23-4C4A-8089-15EC1468768C}"/>
              </a:ext>
            </a:extLst>
          </p:cNvPr>
          <p:cNvPicPr>
            <a:picLocks noChangeAspect="1" noChangeArrowheads="1"/>
          </p:cNvPicPr>
          <p:nvPr/>
        </p:nvPicPr>
        <p:blipFill>
          <a:blip r:embed="rId3"/>
          <a:srcRect/>
          <a:stretch>
            <a:fillRect/>
          </a:stretch>
        </p:blipFill>
        <p:spPr bwMode="auto">
          <a:xfrm>
            <a:off x="278695" y="5267010"/>
            <a:ext cx="640292" cy="1405820"/>
          </a:xfrm>
          <a:prstGeom prst="rect">
            <a:avLst/>
          </a:prstGeom>
          <a:noFill/>
          <a:ln>
            <a:noFill/>
          </a:ln>
          <a:effectLst>
            <a:outerShdw blurRad="63500" dist="107763" dir="2700000" algn="ctr" rotWithShape="0">
              <a:srgbClr val="000000">
                <a:alpha val="50000"/>
              </a:srgbClr>
            </a:outerShdw>
          </a:effectLst>
        </p:spPr>
      </p:pic>
      <p:sp>
        <p:nvSpPr>
          <p:cNvPr id="107532" name="Isosceles Triangle 19">
            <a:extLst>
              <a:ext uri="{FF2B5EF4-FFF2-40B4-BE49-F238E27FC236}">
                <a16:creationId xmlns:a16="http://schemas.microsoft.com/office/drawing/2014/main" id="{D9AED68E-DD94-40AB-99FB-520B4C1AFB41}"/>
              </a:ext>
            </a:extLst>
          </p:cNvPr>
          <p:cNvSpPr>
            <a:spLocks noChangeArrowheads="1"/>
          </p:cNvSpPr>
          <p:nvPr/>
        </p:nvSpPr>
        <p:spPr bwMode="auto">
          <a:xfrm rot="10800000">
            <a:off x="439209" y="2067317"/>
            <a:ext cx="640291" cy="3199694"/>
          </a:xfrm>
          <a:prstGeom prst="triangle">
            <a:avLst>
              <a:gd name="adj" fmla="val 50000"/>
            </a:avLst>
          </a:prstGeom>
          <a:solidFill>
            <a:srgbClr val="FFFF00">
              <a:alpha val="5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wrap="none"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eaLnBrk="1" hangingPunct="1"/>
            <a:endParaRPr lang="nl-NL" altLang="fr-FR" sz="2667">
              <a:latin typeface="Times" panose="02020603050405020304" pitchFamily="18" charset="0"/>
            </a:endParaRPr>
          </a:p>
        </p:txBody>
      </p:sp>
      <p:sp>
        <p:nvSpPr>
          <p:cNvPr id="107533" name="Isosceles Triangle 20">
            <a:extLst>
              <a:ext uri="{FF2B5EF4-FFF2-40B4-BE49-F238E27FC236}">
                <a16:creationId xmlns:a16="http://schemas.microsoft.com/office/drawing/2014/main" id="{60B07D1D-5314-4036-8108-78E66DFB2ACD}"/>
              </a:ext>
            </a:extLst>
          </p:cNvPr>
          <p:cNvSpPr>
            <a:spLocks noChangeArrowheads="1"/>
          </p:cNvSpPr>
          <p:nvPr/>
        </p:nvSpPr>
        <p:spPr bwMode="auto">
          <a:xfrm rot="10800000">
            <a:off x="119945" y="2081808"/>
            <a:ext cx="640292" cy="3199694"/>
          </a:xfrm>
          <a:prstGeom prst="triangle">
            <a:avLst>
              <a:gd name="adj" fmla="val 50000"/>
            </a:avLst>
          </a:prstGeom>
          <a:solidFill>
            <a:srgbClr val="FFFF00">
              <a:alpha val="59999"/>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eaLnBrk="1" hangingPunct="1"/>
            <a:endParaRPr lang="nl-NL" altLang="fr-FR" sz="2667">
              <a:latin typeface="Times" panose="02020603050405020304" pitchFamily="18" charset="0"/>
            </a:endParaRPr>
          </a:p>
        </p:txBody>
      </p:sp>
      <p:sp>
        <p:nvSpPr>
          <p:cNvPr id="36878" name="Isosceles Triangle 19">
            <a:extLst>
              <a:ext uri="{FF2B5EF4-FFF2-40B4-BE49-F238E27FC236}">
                <a16:creationId xmlns:a16="http://schemas.microsoft.com/office/drawing/2014/main" id="{573A73B7-767F-4829-9B8C-215E92EE5657}"/>
              </a:ext>
            </a:extLst>
          </p:cNvPr>
          <p:cNvSpPr>
            <a:spLocks noChangeArrowheads="1"/>
          </p:cNvSpPr>
          <p:nvPr/>
        </p:nvSpPr>
        <p:spPr bwMode="auto">
          <a:xfrm rot="10800000">
            <a:off x="721431" y="4866608"/>
            <a:ext cx="77611" cy="400402"/>
          </a:xfrm>
          <a:prstGeom prst="triangle">
            <a:avLst>
              <a:gd name="adj" fmla="val 50000"/>
            </a:avLst>
          </a:prstGeom>
          <a:solidFill>
            <a:srgbClr val="FFFF00">
              <a:alpha val="59999"/>
            </a:srgbClr>
          </a:solidFill>
          <a:ln>
            <a:noFill/>
          </a:ln>
          <a:extLst>
            <a:ext uri="{91240B29-F687-4F45-9708-019B960494DF}">
              <a14:hiddenLine xmlns:a14="http://schemas.microsoft.com/office/drawing/2010/main" w="9525">
                <a:solidFill>
                  <a:srgbClr val="000000"/>
                </a:solidFill>
                <a:round/>
                <a:headEnd/>
                <a:tailEnd/>
              </a14:hiddenLine>
            </a:ext>
          </a:extLst>
        </p:spPr>
        <p:txBody>
          <a:bodyPr rot="10800000" wrap="none"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eaLnBrk="1" hangingPunct="1"/>
            <a:endParaRPr lang="nl-NL" altLang="fr-FR" sz="2667">
              <a:latin typeface="Times" panose="02020603050405020304" pitchFamily="18" charset="0"/>
            </a:endParaRPr>
          </a:p>
        </p:txBody>
      </p:sp>
      <p:sp>
        <p:nvSpPr>
          <p:cNvPr id="36879" name="Isosceles Triangle 20">
            <a:extLst>
              <a:ext uri="{FF2B5EF4-FFF2-40B4-BE49-F238E27FC236}">
                <a16:creationId xmlns:a16="http://schemas.microsoft.com/office/drawing/2014/main" id="{1A88541A-E061-4171-B898-F272D1601A4F}"/>
              </a:ext>
            </a:extLst>
          </p:cNvPr>
          <p:cNvSpPr>
            <a:spLocks noChangeArrowheads="1"/>
          </p:cNvSpPr>
          <p:nvPr/>
        </p:nvSpPr>
        <p:spPr bwMode="auto">
          <a:xfrm rot="10800000">
            <a:off x="402167" y="4866608"/>
            <a:ext cx="77611" cy="400402"/>
          </a:xfrm>
          <a:prstGeom prst="triangle">
            <a:avLst>
              <a:gd name="adj" fmla="val 50000"/>
            </a:avLst>
          </a:prstGeom>
          <a:solidFill>
            <a:srgbClr val="FFFF00">
              <a:alpha val="59999"/>
            </a:srgbClr>
          </a:solidFill>
          <a:ln>
            <a:noFill/>
          </a:ln>
          <a:extLst>
            <a:ext uri="{91240B29-F687-4F45-9708-019B960494DF}">
              <a14:hiddenLine xmlns:a14="http://schemas.microsoft.com/office/drawing/2010/main" w="9525">
                <a:solidFill>
                  <a:srgbClr val="000000"/>
                </a:solidFill>
                <a:round/>
                <a:headEnd/>
                <a:tailEnd/>
              </a14:hiddenLine>
            </a:ext>
          </a:extLst>
        </p:spPr>
        <p:txBody>
          <a:bodyPr rot="10800000" wrap="none" anchor="ct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algn="ctr" eaLnBrk="1" hangingPunct="1"/>
            <a:endParaRPr lang="nl-NL" altLang="fr-FR" sz="2667">
              <a:latin typeface="Times" panose="02020603050405020304" pitchFamily="18" charset="0"/>
            </a:endParaRPr>
          </a:p>
        </p:txBody>
      </p:sp>
      <p:sp>
        <p:nvSpPr>
          <p:cNvPr id="8" name="Title 7">
            <a:extLst>
              <a:ext uri="{FF2B5EF4-FFF2-40B4-BE49-F238E27FC236}">
                <a16:creationId xmlns:a16="http://schemas.microsoft.com/office/drawing/2014/main" id="{9E26C744-6925-4855-8F03-CF58CC2EAF34}"/>
              </a:ext>
            </a:extLst>
          </p:cNvPr>
          <p:cNvSpPr>
            <a:spLocks noGrp="1"/>
          </p:cNvSpPr>
          <p:nvPr>
            <p:ph type="title"/>
          </p:nvPr>
        </p:nvSpPr>
        <p:spPr/>
        <p:txBody>
          <a:bodyPr/>
          <a:lstStyle/>
          <a:p>
            <a:r>
              <a:rPr lang="en-US" altLang="fr-FR"/>
              <a:t>Testers verlichten de weg</a:t>
            </a:r>
            <a:br>
              <a:rPr lang="en-US" altLang="fr-FR"/>
            </a:br>
            <a:endParaRPr lang="en-US"/>
          </a:p>
        </p:txBody>
      </p:sp>
      <p:sp>
        <p:nvSpPr>
          <p:cNvPr id="9" name="Text Placeholder 8">
            <a:extLst>
              <a:ext uri="{FF2B5EF4-FFF2-40B4-BE49-F238E27FC236}">
                <a16:creationId xmlns:a16="http://schemas.microsoft.com/office/drawing/2014/main" id="{700B4513-C5F6-4ED1-AC51-F5A7E8F8E661}"/>
              </a:ext>
            </a:extLst>
          </p:cNvPr>
          <p:cNvSpPr>
            <a:spLocks noGrp="1"/>
          </p:cNvSpPr>
          <p:nvPr>
            <p:ph type="body" sz="quarter" idx="10"/>
          </p:nvPr>
        </p:nvSpPr>
        <p:spPr>
          <a:xfrm>
            <a:off x="373664" y="1215662"/>
            <a:ext cx="9296400" cy="643724"/>
          </a:xfrm>
        </p:spPr>
        <p:txBody>
          <a:bodyPr/>
          <a:lstStyle/>
          <a:p>
            <a:r>
              <a:rPr lang="en-GB"/>
              <a:t>De “risico” afgrond</a:t>
            </a:r>
            <a:endParaRPr lang="en-US"/>
          </a:p>
        </p:txBody>
      </p:sp>
      <p:sp>
        <p:nvSpPr>
          <p:cNvPr id="11" name="Text Box 13">
            <a:extLst>
              <a:ext uri="{FF2B5EF4-FFF2-40B4-BE49-F238E27FC236}">
                <a16:creationId xmlns:a16="http://schemas.microsoft.com/office/drawing/2014/main" id="{2FB34244-6B23-4076-8A09-4DC63A7EC413}"/>
              </a:ext>
            </a:extLst>
          </p:cNvPr>
          <p:cNvSpPr txBox="1">
            <a:spLocks noChangeArrowheads="1"/>
          </p:cNvSpPr>
          <p:nvPr/>
        </p:nvSpPr>
        <p:spPr bwMode="auto">
          <a:xfrm>
            <a:off x="7168232" y="497153"/>
            <a:ext cx="2736304" cy="482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4200">
                <a:solidFill>
                  <a:srgbClr val="000000"/>
                </a:solidFill>
                <a:latin typeface="Gill Sans" charset="0"/>
                <a:ea typeface="MS PGothic" panose="020B0600070205080204" pitchFamily="34" charset="-128"/>
                <a:sym typeface="Gill Sans" charset="0"/>
              </a:defRPr>
            </a:lvl1pPr>
            <a:lvl2pPr marL="742950" indent="-285750">
              <a:defRPr sz="4200">
                <a:solidFill>
                  <a:srgbClr val="000000"/>
                </a:solidFill>
                <a:latin typeface="Gill Sans" charset="0"/>
                <a:ea typeface="MS PGothic" panose="020B0600070205080204" pitchFamily="34" charset="-128"/>
                <a:sym typeface="Gill Sans" charset="0"/>
              </a:defRPr>
            </a:lvl2pPr>
            <a:lvl3pPr marL="1143000" indent="-228600">
              <a:defRPr sz="4200">
                <a:solidFill>
                  <a:srgbClr val="000000"/>
                </a:solidFill>
                <a:latin typeface="Gill Sans" charset="0"/>
                <a:ea typeface="MS PGothic" panose="020B0600070205080204" pitchFamily="34" charset="-128"/>
                <a:sym typeface="Gill Sans" charset="0"/>
              </a:defRPr>
            </a:lvl3pPr>
            <a:lvl4pPr marL="1600200" indent="-228600">
              <a:defRPr sz="4200">
                <a:solidFill>
                  <a:srgbClr val="000000"/>
                </a:solidFill>
                <a:latin typeface="Gill Sans" charset="0"/>
                <a:ea typeface="MS PGothic" panose="020B0600070205080204" pitchFamily="34" charset="-128"/>
                <a:sym typeface="Gill Sans" charset="0"/>
              </a:defRPr>
            </a:lvl4pPr>
            <a:lvl5pPr marL="2057400" indent="-228600">
              <a:defRPr sz="4200">
                <a:solidFill>
                  <a:srgbClr val="000000"/>
                </a:solidFill>
                <a:latin typeface="Gill Sans" charset="0"/>
                <a:ea typeface="MS PGothic" panose="020B0600070205080204" pitchFamily="34" charset="-128"/>
                <a:sym typeface="Gill Sans" charset="0"/>
              </a:defRPr>
            </a:lvl5pPr>
            <a:lvl6pPr marL="25146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6pPr>
            <a:lvl7pPr marL="29718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7pPr>
            <a:lvl8pPr marL="34290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8pPr>
            <a:lvl9pPr marL="3886200" indent="-228600" eaLnBrk="0" fontAlgn="base" hangingPunct="0">
              <a:spcBef>
                <a:spcPct val="0"/>
              </a:spcBef>
              <a:spcAft>
                <a:spcPct val="0"/>
              </a:spcAft>
              <a:defRPr sz="4200">
                <a:solidFill>
                  <a:srgbClr val="000000"/>
                </a:solidFill>
                <a:latin typeface="Gill Sans" charset="0"/>
                <a:ea typeface="MS PGothic" panose="020B0600070205080204" pitchFamily="34" charset="-128"/>
                <a:sym typeface="Gill Sans" charset="0"/>
              </a:defRPr>
            </a:lvl9pPr>
          </a:lstStyle>
          <a:p>
            <a:pPr eaLnBrk="1" hangingPunct="1">
              <a:lnSpc>
                <a:spcPct val="95000"/>
              </a:lnSpc>
              <a:spcBef>
                <a:spcPct val="50000"/>
              </a:spcBef>
            </a:pPr>
            <a:r>
              <a:rPr lang="en-GB" altLang="fr-FR" sz="1333" i="1">
                <a:solidFill>
                  <a:srgbClr val="4B6771"/>
                </a:solidFill>
                <a:latin typeface="Calibri" panose="020F0502020204030204" pitchFamily="34" charset="0"/>
              </a:rPr>
              <a:t>© Michael Bolton / James Bach</a:t>
            </a:r>
            <a:br>
              <a:rPr lang="en-GB" altLang="fr-FR" sz="1333" i="1">
                <a:solidFill>
                  <a:srgbClr val="4B6771"/>
                </a:solidFill>
                <a:latin typeface="Calibri" panose="020F0502020204030204" pitchFamily="34" charset="0"/>
              </a:rPr>
            </a:br>
            <a:r>
              <a:rPr lang="en-GB" altLang="fr-FR" sz="1333" i="1">
                <a:solidFill>
                  <a:srgbClr val="4B6771"/>
                </a:solidFill>
                <a:latin typeface="Calibri" panose="020F0502020204030204" pitchFamily="34" charset="0"/>
              </a:rPr>
              <a:t>Rapid Software Testing</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lide(fromBottom)">
                                      <p:cBhvr>
                                        <p:cTn id="7" dur="3000"/>
                                        <p:tgtEl>
                                          <p:spTgt spid="3"/>
                                        </p:tgtEl>
                                      </p:cBhvr>
                                    </p:animEffect>
                                  </p:childTnLst>
                                </p:cTn>
                              </p:par>
                              <p:par>
                                <p:cTn id="8" presetID="12" presetClass="entr" presetSubtype="4"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slide(fromBottom)">
                                      <p:cBhvr>
                                        <p:cTn id="10" dur="3000"/>
                                        <p:tgtEl>
                                          <p:spTgt spid="16"/>
                                        </p:tgtEl>
                                      </p:cBhvr>
                                    </p:animEffect>
                                  </p:childTnLst>
                                </p:cTn>
                              </p:par>
                              <p:par>
                                <p:cTn id="11" presetID="12" presetClass="entr" presetSubtype="4"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slide(fromBottom)">
                                      <p:cBhvr>
                                        <p:cTn id="13" dur="3000"/>
                                        <p:tgtEl>
                                          <p:spTgt spid="5"/>
                                        </p:tgtEl>
                                      </p:cBhvr>
                                    </p:animEffect>
                                  </p:childTnLst>
                                </p:cTn>
                              </p:par>
                              <p:par>
                                <p:cTn id="14" presetID="12" presetClass="entr" presetSubtype="4"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lide(fromBottom)">
                                      <p:cBhvr>
                                        <p:cTn id="16" dur="3000"/>
                                        <p:tgtEl>
                                          <p:spTgt spid="2"/>
                                        </p:tgtEl>
                                      </p:cBhvr>
                                    </p:animEffect>
                                  </p:childTnLst>
                                </p:cTn>
                              </p:par>
                              <p:par>
                                <p:cTn id="17" presetID="12" presetClass="entr" presetSubtype="4" fill="hold" grpId="0" nodeType="withEffect">
                                  <p:stCondLst>
                                    <p:cond delay="0"/>
                                  </p:stCondLst>
                                  <p:childTnLst>
                                    <p:set>
                                      <p:cBhvr>
                                        <p:cTn id="18" dur="1" fill="hold">
                                          <p:stCondLst>
                                            <p:cond delay="0"/>
                                          </p:stCondLst>
                                        </p:cTn>
                                        <p:tgtEl>
                                          <p:spTgt spid="107532"/>
                                        </p:tgtEl>
                                        <p:attrNameLst>
                                          <p:attrName>style.visibility</p:attrName>
                                        </p:attrNameLst>
                                      </p:cBhvr>
                                      <p:to>
                                        <p:strVal val="visible"/>
                                      </p:to>
                                    </p:set>
                                    <p:animEffect transition="in" filter="slide(fromBottom)">
                                      <p:cBhvr>
                                        <p:cTn id="19" dur="3000"/>
                                        <p:tgtEl>
                                          <p:spTgt spid="107532"/>
                                        </p:tgtEl>
                                      </p:cBhvr>
                                    </p:animEffect>
                                  </p:childTnLst>
                                </p:cTn>
                              </p:par>
                              <p:par>
                                <p:cTn id="20" presetID="12" presetClass="entr" presetSubtype="4" fill="hold" grpId="0" nodeType="withEffect">
                                  <p:stCondLst>
                                    <p:cond delay="0"/>
                                  </p:stCondLst>
                                  <p:childTnLst>
                                    <p:set>
                                      <p:cBhvr>
                                        <p:cTn id="21" dur="1" fill="hold">
                                          <p:stCondLst>
                                            <p:cond delay="0"/>
                                          </p:stCondLst>
                                        </p:cTn>
                                        <p:tgtEl>
                                          <p:spTgt spid="107533"/>
                                        </p:tgtEl>
                                        <p:attrNameLst>
                                          <p:attrName>style.visibility</p:attrName>
                                        </p:attrNameLst>
                                      </p:cBhvr>
                                      <p:to>
                                        <p:strVal val="visible"/>
                                      </p:to>
                                    </p:set>
                                    <p:animEffect transition="in" filter="slide(fromBottom)">
                                      <p:cBhvr>
                                        <p:cTn id="22" dur="3000"/>
                                        <p:tgtEl>
                                          <p:spTgt spid="1075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16" grpId="0" animBg="1"/>
      <p:bldP spid="107532" grpId="0" animBg="1"/>
      <p:bldP spid="107533"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FAD61-22DD-48C6-8CAA-3443BDCCB472}"/>
              </a:ext>
            </a:extLst>
          </p:cNvPr>
          <p:cNvSpPr>
            <a:spLocks noGrp="1"/>
          </p:cNvSpPr>
          <p:nvPr>
            <p:ph type="title"/>
          </p:nvPr>
        </p:nvSpPr>
        <p:spPr/>
        <p:txBody>
          <a:bodyPr/>
          <a:lstStyle/>
          <a:p>
            <a:r>
              <a:rPr lang="nl-BE" dirty="0"/>
              <a:t>Kwaliteit / Fout (Bug) / Probleem</a:t>
            </a:r>
          </a:p>
        </p:txBody>
      </p:sp>
      <p:sp>
        <p:nvSpPr>
          <p:cNvPr id="3" name="Slide Number Placeholder 2">
            <a:extLst>
              <a:ext uri="{FF2B5EF4-FFF2-40B4-BE49-F238E27FC236}">
                <a16:creationId xmlns:a16="http://schemas.microsoft.com/office/drawing/2014/main" id="{974C6D5C-E135-474C-AC52-2687DB3B863B}"/>
              </a:ext>
            </a:extLst>
          </p:cNvPr>
          <p:cNvSpPr>
            <a:spLocks noGrp="1"/>
          </p:cNvSpPr>
          <p:nvPr>
            <p:ph type="sldNum" sz="quarter" idx="7"/>
          </p:nvPr>
        </p:nvSpPr>
        <p:spPr/>
        <p:txBody>
          <a:bodyPr/>
          <a:lstStyle/>
          <a:p>
            <a:fld id="{B6F15528-21DE-4FAA-801E-634DDDAF4B2B}" type="slidenum">
              <a:rPr lang="en-US" smtClean="0"/>
              <a:pPr/>
              <a:t>64</a:t>
            </a:fld>
            <a:endParaRPr lang="en-US"/>
          </a:p>
        </p:txBody>
      </p:sp>
      <p:sp>
        <p:nvSpPr>
          <p:cNvPr id="4" name="Text Placeholder 3">
            <a:extLst>
              <a:ext uri="{FF2B5EF4-FFF2-40B4-BE49-F238E27FC236}">
                <a16:creationId xmlns:a16="http://schemas.microsoft.com/office/drawing/2014/main" id="{7203258C-6E36-4337-9642-110B660AAF9B}"/>
              </a:ext>
            </a:extLst>
          </p:cNvPr>
          <p:cNvSpPr>
            <a:spLocks noGrp="1"/>
          </p:cNvSpPr>
          <p:nvPr>
            <p:ph type="body" sz="quarter" idx="10"/>
          </p:nvPr>
        </p:nvSpPr>
        <p:spPr/>
        <p:txBody>
          <a:bodyPr/>
          <a:lstStyle/>
          <a:p>
            <a:r>
              <a:rPr lang="nl-BE" dirty="0"/>
              <a:t>Quality / Bug / Issue</a:t>
            </a:r>
          </a:p>
          <a:p>
            <a:endParaRPr lang="nl-BE" dirty="0"/>
          </a:p>
          <a:p>
            <a:r>
              <a:rPr lang="nl-BE" dirty="0"/>
              <a:t>Kwaliteit</a:t>
            </a:r>
          </a:p>
          <a:p>
            <a:pPr lvl="1"/>
            <a:r>
              <a:rPr lang="nl-BE" dirty="0"/>
              <a:t>Waarde voor een bepaalde persoon (wie trekt het zich aan)</a:t>
            </a:r>
          </a:p>
          <a:p>
            <a:pPr lvl="1"/>
            <a:endParaRPr lang="nl-BE" dirty="0"/>
          </a:p>
          <a:p>
            <a:r>
              <a:rPr lang="nl-BE" dirty="0"/>
              <a:t>Bug</a:t>
            </a:r>
          </a:p>
          <a:p>
            <a:pPr lvl="1"/>
            <a:r>
              <a:rPr lang="nl-BE" dirty="0"/>
              <a:t>Alles van het op te leveren product (de op te leveren software) dat de waarde bedreigt</a:t>
            </a:r>
          </a:p>
          <a:p>
            <a:pPr lvl="1"/>
            <a:endParaRPr lang="nl-BE" dirty="0"/>
          </a:p>
          <a:p>
            <a:r>
              <a:rPr lang="nl-BE" dirty="0"/>
              <a:t>Probleem</a:t>
            </a:r>
          </a:p>
          <a:p>
            <a:pPr lvl="1"/>
            <a:r>
              <a:rPr lang="nl-BE" dirty="0"/>
              <a:t>Alles dat de waarde van een project, de business, of het testen zelf in de weg staat.</a:t>
            </a:r>
          </a:p>
        </p:txBody>
      </p:sp>
    </p:spTree>
    <p:extLst>
      <p:ext uri="{BB962C8B-B14F-4D97-AF65-F5344CB8AC3E}">
        <p14:creationId xmlns:p14="http://schemas.microsoft.com/office/powerpoint/2010/main" val="4190242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3"/>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6ADC7444-4E74-47C5-A089-B8BE90CDEAC1}"/>
              </a:ext>
            </a:extLst>
          </p:cNvPr>
          <p:cNvSpPr>
            <a:spLocks noGrp="1" noChangeArrowheads="1"/>
          </p:cNvSpPr>
          <p:nvPr>
            <p:ph type="title"/>
          </p:nvPr>
        </p:nvSpPr>
        <p:spPr/>
        <p:txBody>
          <a:bodyPr/>
          <a:lstStyle/>
          <a:p>
            <a:r>
              <a:rPr lang="en-US" altLang="fr-FR"/>
              <a:t>Testers, het brein achter een project?</a:t>
            </a:r>
            <a:endParaRPr lang="nl-NL" altLang="fr-FR"/>
          </a:p>
        </p:txBody>
      </p:sp>
      <p:pic>
        <p:nvPicPr>
          <p:cNvPr id="741379" name="Picture 3" descr="Human-brain_1">
            <a:extLst>
              <a:ext uri="{FF2B5EF4-FFF2-40B4-BE49-F238E27FC236}">
                <a16:creationId xmlns:a16="http://schemas.microsoft.com/office/drawing/2014/main" id="{45B44B91-C337-446D-8612-4B0E24CA97AA}"/>
              </a:ext>
            </a:extLst>
          </p:cNvPr>
          <p:cNvPicPr>
            <a:picLocks noGrp="1" noChangeAspect="1" noChangeArrowheads="1"/>
          </p:cNvPicPr>
          <p:nvPr>
            <p:ph idx="4294967295"/>
          </p:nvPr>
        </p:nvPicPr>
        <p:blipFill>
          <a:blip r:embed="rId3"/>
          <a:stretch>
            <a:fillRect/>
          </a:stretch>
        </p:blipFill>
        <p:spPr>
          <a:xfrm>
            <a:off x="2522841" y="1723320"/>
            <a:ext cx="5437479" cy="4078109"/>
          </a:xfrm>
          <a:prstGeom prst="rect">
            <a:avLst/>
          </a:prstGeom>
        </p:spPr>
      </p:pic>
      <p:sp>
        <p:nvSpPr>
          <p:cNvPr id="7" name="Cross 6">
            <a:extLst>
              <a:ext uri="{FF2B5EF4-FFF2-40B4-BE49-F238E27FC236}">
                <a16:creationId xmlns:a16="http://schemas.microsoft.com/office/drawing/2014/main" id="{A40CF4C0-F166-4C7C-9AB1-D20942E711E8}"/>
              </a:ext>
            </a:extLst>
          </p:cNvPr>
          <p:cNvSpPr/>
          <p:nvPr/>
        </p:nvSpPr>
        <p:spPr>
          <a:xfrm rot="2654549">
            <a:off x="2829312" y="1485820"/>
            <a:ext cx="4824536" cy="4752528"/>
          </a:xfrm>
          <a:prstGeom prst="plus">
            <a:avLst>
              <a:gd name="adj" fmla="val 48086"/>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testen?</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7</a:t>
            </a:fld>
            <a:endParaRPr lang="en-US"/>
          </a:p>
        </p:txBody>
      </p:sp>
      <p:sp>
        <p:nvSpPr>
          <p:cNvPr id="3" name="Text Placeholder 2">
            <a:extLst>
              <a:ext uri="{FF2B5EF4-FFF2-40B4-BE49-F238E27FC236}">
                <a16:creationId xmlns:a16="http://schemas.microsoft.com/office/drawing/2014/main" id="{754B645B-9EEA-440B-904A-162EAFA92460}"/>
              </a:ext>
            </a:extLst>
          </p:cNvPr>
          <p:cNvSpPr>
            <a:spLocks noGrp="1"/>
          </p:cNvSpPr>
          <p:nvPr>
            <p:ph type="body" sz="quarter" idx="10"/>
          </p:nvPr>
        </p:nvSpPr>
        <p:spPr/>
        <p:txBody>
          <a:bodyPr/>
          <a:lstStyle/>
          <a:p>
            <a:r>
              <a:rPr lang="en-GB"/>
              <a:t>Wat denk je dat dit is?</a:t>
            </a:r>
            <a:endParaRPr lang="en-US"/>
          </a:p>
        </p:txBody>
      </p:sp>
      <p:pic>
        <p:nvPicPr>
          <p:cNvPr id="6" name="Picture 3">
            <a:extLst>
              <a:ext uri="{FF2B5EF4-FFF2-40B4-BE49-F238E27FC236}">
                <a16:creationId xmlns:a16="http://schemas.microsoft.com/office/drawing/2014/main" id="{1C0DC8E9-2B23-49D2-94D6-CA032D087DF3}"/>
              </a:ext>
            </a:extLst>
          </p:cNvPr>
          <p:cNvPicPr>
            <a:picLocks noChangeAspect="1"/>
          </p:cNvPicPr>
          <p:nvPr/>
        </p:nvPicPr>
        <p:blipFill>
          <a:blip r:embed="rId3">
            <a:extLst>
              <a:ext uri="{28A0092B-C50C-407E-A947-70E740481C1C}">
                <a14:useLocalDpi xmlns:a14="http://schemas.microsoft.com/office/drawing/2010/main" val="0"/>
              </a:ext>
            </a:extLst>
          </a:blip>
          <a:srcRect l="12556" t="-52" r="9735" b="52"/>
          <a:stretch>
            <a:fillRect/>
          </a:stretch>
        </p:blipFill>
        <p:spPr bwMode="auto">
          <a:xfrm>
            <a:off x="1839640" y="2009788"/>
            <a:ext cx="6480720" cy="486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15448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Wat is het doel van testen?</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8</a:t>
            </a:fld>
            <a:endParaRPr lang="en-US"/>
          </a:p>
        </p:txBody>
      </p:sp>
      <p:sp>
        <p:nvSpPr>
          <p:cNvPr id="3" name="Text Placeholder 2">
            <a:extLst>
              <a:ext uri="{FF2B5EF4-FFF2-40B4-BE49-F238E27FC236}">
                <a16:creationId xmlns:a16="http://schemas.microsoft.com/office/drawing/2014/main" id="{A008AF7D-2D83-4299-A70B-118EAC217D2D}"/>
              </a:ext>
            </a:extLst>
          </p:cNvPr>
          <p:cNvSpPr>
            <a:spLocks noGrp="1"/>
          </p:cNvSpPr>
          <p:nvPr>
            <p:ph type="body" sz="quarter" idx="10"/>
          </p:nvPr>
        </p:nvSpPr>
        <p:spPr/>
        <p:txBody>
          <a:bodyPr/>
          <a:lstStyle/>
          <a:p>
            <a:r>
              <a:rPr lang="en-GB"/>
              <a:t>Wat denk je dat dit is?</a:t>
            </a:r>
            <a:endParaRPr lang="en-US"/>
          </a:p>
        </p:txBody>
      </p:sp>
      <p:pic>
        <p:nvPicPr>
          <p:cNvPr id="6" name="Picture 5">
            <a:extLst>
              <a:ext uri="{FF2B5EF4-FFF2-40B4-BE49-F238E27FC236}">
                <a16:creationId xmlns:a16="http://schemas.microsoft.com/office/drawing/2014/main" id="{139201A0-FD0A-43E8-B268-B2D8DB173A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5664" y="2044636"/>
            <a:ext cx="6325592" cy="4744194"/>
          </a:xfrm>
          <a:prstGeom prst="rect">
            <a:avLst/>
          </a:prstGeom>
        </p:spPr>
      </p:pic>
    </p:spTree>
    <p:extLst>
      <p:ext uri="{BB962C8B-B14F-4D97-AF65-F5344CB8AC3E}">
        <p14:creationId xmlns:p14="http://schemas.microsoft.com/office/powerpoint/2010/main" val="2743129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44BF7-9EA4-4D74-9CB6-9F9D5C37A97F}"/>
              </a:ext>
            </a:extLst>
          </p:cNvPr>
          <p:cNvSpPr>
            <a:spLocks noGrp="1"/>
          </p:cNvSpPr>
          <p:nvPr>
            <p:ph type="title"/>
          </p:nvPr>
        </p:nvSpPr>
        <p:spPr/>
        <p:txBody>
          <a:bodyPr/>
          <a:lstStyle/>
          <a:p>
            <a:r>
              <a:rPr lang="en-GB"/>
              <a:t>Agenda (Grondbeginselen dit deel)</a:t>
            </a:r>
            <a:endParaRPr lang="en-US"/>
          </a:p>
        </p:txBody>
      </p:sp>
      <p:sp>
        <p:nvSpPr>
          <p:cNvPr id="4" name="Slide Number Placeholder 3">
            <a:extLst>
              <a:ext uri="{FF2B5EF4-FFF2-40B4-BE49-F238E27FC236}">
                <a16:creationId xmlns:a16="http://schemas.microsoft.com/office/drawing/2014/main" id="{F980F054-FEF5-44B7-B2DE-8DF361EE13DE}"/>
              </a:ext>
            </a:extLst>
          </p:cNvPr>
          <p:cNvSpPr>
            <a:spLocks noGrp="1"/>
          </p:cNvSpPr>
          <p:nvPr>
            <p:ph type="sldNum" sz="quarter" idx="7"/>
          </p:nvPr>
        </p:nvSpPr>
        <p:spPr/>
        <p:txBody>
          <a:bodyPr/>
          <a:lstStyle/>
          <a:p>
            <a:fld id="{B6F15528-21DE-4FAA-801E-634DDDAF4B2B}" type="slidenum">
              <a:rPr lang="en-US" smtClean="0"/>
              <a:t>9</a:t>
            </a:fld>
            <a:endParaRPr lang="en-US"/>
          </a:p>
        </p:txBody>
      </p:sp>
      <p:sp>
        <p:nvSpPr>
          <p:cNvPr id="3" name="Text Placeholder 2">
            <a:extLst>
              <a:ext uri="{FF2B5EF4-FFF2-40B4-BE49-F238E27FC236}">
                <a16:creationId xmlns:a16="http://schemas.microsoft.com/office/drawing/2014/main" id="{98C34825-82E3-45FD-AE8D-45C0500CF66B}"/>
              </a:ext>
            </a:extLst>
          </p:cNvPr>
          <p:cNvSpPr>
            <a:spLocks noGrp="1"/>
          </p:cNvSpPr>
          <p:nvPr>
            <p:ph type="body" sz="quarter" idx="10"/>
          </p:nvPr>
        </p:nvSpPr>
        <p:spPr>
          <a:xfrm>
            <a:off x="431800" y="1433736"/>
            <a:ext cx="9296400" cy="5184775"/>
          </a:xfrm>
        </p:spPr>
        <p:txBody>
          <a:bodyPr/>
          <a:lstStyle/>
          <a:p>
            <a:r>
              <a:rPr lang="en-GB"/>
              <a:t>Kritisch denken</a:t>
            </a:r>
          </a:p>
          <a:p>
            <a:r>
              <a:rPr lang="en-GB"/>
              <a:t>Voorwaarden – Vereisten (Uk: Requirements)</a:t>
            </a:r>
          </a:p>
          <a:p>
            <a:r>
              <a:rPr lang="en-GB"/>
              <a:t>Wat is testen?</a:t>
            </a:r>
          </a:p>
          <a:p>
            <a:r>
              <a:rPr lang="en-GB"/>
              <a:t>Kwaliteit van Software (Uk: Software Quality)</a:t>
            </a:r>
          </a:p>
          <a:p>
            <a:r>
              <a:rPr lang="en-GB"/>
              <a:t>Een hoop DLW</a:t>
            </a:r>
          </a:p>
          <a:p>
            <a:pPr lvl="1"/>
            <a:r>
              <a:rPr lang="en-GB"/>
              <a:t>Drie Letter Woorden</a:t>
            </a:r>
          </a:p>
        </p:txBody>
      </p:sp>
    </p:spTree>
    <p:extLst>
      <p:ext uri="{BB962C8B-B14F-4D97-AF65-F5344CB8AC3E}">
        <p14:creationId xmlns:p14="http://schemas.microsoft.com/office/powerpoint/2010/main" val="3258594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SyntraWestBa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lIns="0" tIns="0" rIns="0" bIns="0"/>
      <a:lstStyle>
        <a:defPPr algn="l" defTabSz="914400">
          <a:defRPr sz="2400" dirty="0"/>
        </a:defPPr>
      </a:lstStyle>
    </a:txDef>
  </a:objectDefaults>
  <a:extraClrSchemeLst/>
  <a:extLst>
    <a:ext uri="{05A4C25C-085E-4340-85A3-A5531E510DB2}">
      <thm15:themeFamily xmlns:thm15="http://schemas.microsoft.com/office/thememl/2012/main" name="Syntra West.potx" id="{24F00770-8E00-4FFE-B5E4-B586873A5211}" vid="{E1965DB8-31FE-4C27-ABEF-CEFFB6B9294D}"/>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74F3F7621500740B54595FADAACF0D3" ma:contentTypeVersion="0" ma:contentTypeDescription="Een nieuw document maken." ma:contentTypeScope="" ma:versionID="10ca7a2b515201b17e407c6f1e42a0cc">
  <xsd:schema xmlns:xsd="http://www.w3.org/2001/XMLSchema" xmlns:xs="http://www.w3.org/2001/XMLSchema" xmlns:p="http://schemas.microsoft.com/office/2006/metadata/properties" targetNamespace="http://schemas.microsoft.com/office/2006/metadata/properties" ma:root="true" ma:fieldsID="4026c954aec35dea8a68741baf22be7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8286553-F7F6-415B-8DC5-E41ED388B45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13963EC-CB83-4A74-AD17-7E027499DCFE}">
  <ds:schemaRefs>
    <ds:schemaRef ds:uri="http://schemas.microsoft.com/sharepoint/v3/contenttype/forms"/>
  </ds:schemaRefs>
</ds:datastoreItem>
</file>

<file path=customXml/itemProps3.xml><?xml version="1.0" encoding="utf-8"?>
<ds:datastoreItem xmlns:ds="http://schemas.openxmlformats.org/officeDocument/2006/customXml" ds:itemID="{3F776112-665F-4321-8DF2-154B8CFE473B}">
  <ds:schemaRefs>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993</TotalTime>
  <Words>4692</Words>
  <Application>Microsoft Office PowerPoint</Application>
  <PresentationFormat>Custom</PresentationFormat>
  <Paragraphs>869</Paragraphs>
  <Slides>65</Slides>
  <Notes>34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65</vt:i4>
      </vt:variant>
    </vt:vector>
  </HeadingPairs>
  <TitlesOfParts>
    <vt:vector size="73" baseType="lpstr">
      <vt:lpstr>Arial</vt:lpstr>
      <vt:lpstr>Calibri</vt:lpstr>
      <vt:lpstr>Gill Sans</vt:lpstr>
      <vt:lpstr>Symbol</vt:lpstr>
      <vt:lpstr>Tahoma</vt:lpstr>
      <vt:lpstr>Times</vt:lpstr>
      <vt:lpstr>Wingdings</vt:lpstr>
      <vt:lpstr>SyntraWestBase</vt:lpstr>
      <vt:lpstr>PowerPoint Presentation</vt:lpstr>
      <vt:lpstr>PowerPoint Presentation</vt:lpstr>
      <vt:lpstr>PowerPoint Presentation</vt:lpstr>
      <vt:lpstr>Introduction</vt:lpstr>
      <vt:lpstr>PowerPoint Presentation</vt:lpstr>
      <vt:lpstr>Voorwaarden – Vereisten (Uk: Requirements)</vt:lpstr>
      <vt:lpstr>Wat is testen?</vt:lpstr>
      <vt:lpstr>Wat is het doel van testen?</vt:lpstr>
      <vt:lpstr>Agenda (Grondbeginselen dit deel)</vt:lpstr>
      <vt:lpstr>Agenda (Grondbeginselen dit deel)</vt:lpstr>
      <vt:lpstr>Agenda (Grondbeginselen andere delen)</vt:lpstr>
      <vt:lpstr>Voorwaarden – Vereisten (Uk: Requirements)</vt:lpstr>
      <vt:lpstr>Voorwaarden – Vereisten (Uk: Requirements)</vt:lpstr>
      <vt:lpstr>Voorwaarden – Vereisten (Uk: Requirements)</vt:lpstr>
      <vt:lpstr>Wat is testen? Wat is het doel van testen? </vt:lpstr>
      <vt:lpstr>PowerPoint Presentation</vt:lpstr>
      <vt:lpstr>PowerPoint Presentation</vt:lpstr>
      <vt:lpstr>Voorwaarden – Vereisten (Uk: Requirements)</vt:lpstr>
      <vt:lpstr>Vergeet dit zeker niet</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Terminologie en hun betekenis</vt:lpstr>
      <vt:lpstr>Wat is een computer programma?</vt:lpstr>
      <vt:lpstr>Wat is een computer programma?</vt:lpstr>
      <vt:lpstr>Wat is een computer programma?</vt:lpstr>
      <vt:lpstr>Een huis</vt:lpstr>
      <vt:lpstr>Een huis</vt:lpstr>
      <vt:lpstr>Cem Kaner’s definitie ‘computer programma’</vt:lpstr>
      <vt:lpstr>Cem Kaner’s doel ‘computer programma’</vt:lpstr>
      <vt:lpstr>Wat wil dit nu zeggen?</vt:lpstr>
      <vt:lpstr>Wat is testen? Wat is het doel van testen? </vt:lpstr>
      <vt:lpstr>Iets meer realistisch</vt:lpstr>
      <vt:lpstr>Wat is “perfect” testen? </vt:lpstr>
      <vt:lpstr>Wat is testen? </vt:lpstr>
      <vt:lpstr>Checken versus Testen</vt:lpstr>
      <vt:lpstr>Wat is testen? </vt:lpstr>
      <vt:lpstr>Wat is testen? </vt:lpstr>
      <vt:lpstr>Wat is testen? </vt:lpstr>
      <vt:lpstr>Wat is testen? </vt:lpstr>
      <vt:lpstr>Wat is testen? </vt:lpstr>
      <vt:lpstr>Succesvol testen</vt:lpstr>
      <vt:lpstr>De toegevoegde waarde van testen</vt:lpstr>
      <vt:lpstr>Testers zijn geen zwartkijkers</vt:lpstr>
      <vt:lpstr>The tester’s role</vt:lpstr>
      <vt:lpstr>Testers verlichten de weg </vt:lpstr>
      <vt:lpstr>Kwaliteit / Fout (Bug) / Probleem</vt:lpstr>
      <vt:lpstr>Testers, het brein achter een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Vincent Van De Walle</dc:creator>
  <cp:lastModifiedBy>Vincent Van De Walle</cp:lastModifiedBy>
  <cp:revision>161</cp:revision>
  <dcterms:created xsi:type="dcterms:W3CDTF">2020-09-23T07:49:56Z</dcterms:created>
  <dcterms:modified xsi:type="dcterms:W3CDTF">2021-10-19T05:48:06Z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2017-03-10T00:00:00Z</vt:filetime>
  </property>
  <property fmtid="{D5CDD505-2E9C-101B-9397-08002B2CF9AE}" pid="3" name="Creator">
    <vt:lpwstr>Adobe InDesign CC 2017 (Macintosh)</vt:lpwstr>
  </property>
  <property fmtid="{D5CDD505-2E9C-101B-9397-08002B2CF9AE}" pid="4" name="LastSaved">
    <vt:filetime>2017-03-10T00:00:00Z</vt:filetime>
  </property>
  <property fmtid="{D5CDD505-2E9C-101B-9397-08002B2CF9AE}" pid="5" name="ContentTypeId">
    <vt:lpwstr>0x010100874F3F7621500740B54595FADAACF0D3</vt:lpwstr>
  </property>
</Properties>
</file>